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4"/>
  </p:sldMasterIdLst>
  <p:notesMasterIdLst>
    <p:notesMasterId r:id="rId26"/>
  </p:notesMasterIdLst>
  <p:handoutMasterIdLst>
    <p:handoutMasterId r:id="rId27"/>
  </p:handoutMasterIdLst>
  <p:sldIdLst>
    <p:sldId id="750" r:id="rId5"/>
    <p:sldId id="808" r:id="rId6"/>
    <p:sldId id="785" r:id="rId7"/>
    <p:sldId id="811" r:id="rId8"/>
    <p:sldId id="801" r:id="rId9"/>
    <p:sldId id="838" r:id="rId10"/>
    <p:sldId id="763" r:id="rId11"/>
    <p:sldId id="799" r:id="rId12"/>
    <p:sldId id="836" r:id="rId13"/>
    <p:sldId id="803" r:id="rId14"/>
    <p:sldId id="793" r:id="rId15"/>
    <p:sldId id="837" r:id="rId16"/>
    <p:sldId id="794" r:id="rId17"/>
    <p:sldId id="795" r:id="rId18"/>
    <p:sldId id="809" r:id="rId19"/>
    <p:sldId id="796" r:id="rId20"/>
    <p:sldId id="797" r:id="rId21"/>
    <p:sldId id="798" r:id="rId22"/>
    <p:sldId id="810" r:id="rId23"/>
    <p:sldId id="792" r:id="rId24"/>
    <p:sldId id="728" r:id="rId2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rd Layouts" id="{5E8895A8-9BA1-462F-9AFC-3C7010A665EA}">
          <p14:sldIdLst>
            <p14:sldId id="750"/>
            <p14:sldId id="808"/>
            <p14:sldId id="785"/>
            <p14:sldId id="811"/>
            <p14:sldId id="801"/>
            <p14:sldId id="838"/>
            <p14:sldId id="763"/>
            <p14:sldId id="799"/>
            <p14:sldId id="836"/>
            <p14:sldId id="803"/>
            <p14:sldId id="793"/>
            <p14:sldId id="837"/>
            <p14:sldId id="794"/>
            <p14:sldId id="795"/>
            <p14:sldId id="809"/>
            <p14:sldId id="796"/>
            <p14:sldId id="797"/>
            <p14:sldId id="798"/>
            <p14:sldId id="810"/>
            <p14:sldId id="792"/>
            <p14:sldId id="728"/>
          </p14:sldIdLst>
        </p14:section>
      </p14:sectionLst>
    </p:ext>
    <p:ext uri="{EFAFB233-063F-42B5-8137-9DF3F51BA10A}">
      <p15:sldGuideLst xmlns:p15="http://schemas.microsoft.com/office/powerpoint/2012/main">
        <p15:guide id="1" orient="horz" pos="3168" userDrawn="1">
          <p15:clr>
            <a:srgbClr val="A4A3A4"/>
          </p15:clr>
        </p15:guide>
        <p15:guide id="2" orient="horz" pos="2256" userDrawn="1">
          <p15:clr>
            <a:srgbClr val="A4A3A4"/>
          </p15:clr>
        </p15:guide>
        <p15:guide id="3"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herise Brock" initials="CB" lastIdx="7" clrIdx="0">
    <p:extLst>
      <p:ext uri="{19B8F6BF-5375-455C-9EA6-DF929625EA0E}">
        <p15:presenceInfo xmlns:p15="http://schemas.microsoft.com/office/powerpoint/2012/main" userId="S::cbrock@caleres.com::f5083cc1-a7e8-4ec8-94b7-ffd28b80dee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D61"/>
    <a:srgbClr val="000000"/>
    <a:srgbClr val="CFD8DF"/>
    <a:srgbClr val="F2F2F2"/>
    <a:srgbClr val="D3D3D3"/>
    <a:srgbClr val="F6F6F6"/>
    <a:srgbClr val="D6D6D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1421" autoAdjust="0"/>
    <p:restoredTop sz="94345" autoAdjust="0"/>
  </p:normalViewPr>
  <p:slideViewPr>
    <p:cSldViewPr snapToGrid="0">
      <p:cViewPr varScale="1">
        <p:scale>
          <a:sx n="67" d="100"/>
          <a:sy n="67" d="100"/>
        </p:scale>
        <p:origin x="396" y="44"/>
      </p:cViewPr>
      <p:guideLst>
        <p:guide orient="horz" pos="3168"/>
        <p:guide orient="horz" pos="2256"/>
        <p:guide pos="3840"/>
      </p:guideLst>
    </p:cSldViewPr>
  </p:slideViewPr>
  <p:outlineViewPr>
    <p:cViewPr>
      <p:scale>
        <a:sx n="33" d="100"/>
        <a:sy n="33" d="100"/>
      </p:scale>
      <p:origin x="0" y="-57144"/>
    </p:cViewPr>
  </p:outlineViewPr>
  <p:notesTextViewPr>
    <p:cViewPr>
      <p:scale>
        <a:sx n="1" d="1"/>
        <a:sy n="1" d="1"/>
      </p:scale>
      <p:origin x="0" y="0"/>
    </p:cViewPr>
  </p:notesTextViewPr>
  <p:sorterViewPr>
    <p:cViewPr>
      <p:scale>
        <a:sx n="190" d="100"/>
        <a:sy n="190" d="100"/>
      </p:scale>
      <p:origin x="0" y="0"/>
    </p:cViewPr>
  </p:sorterViewPr>
  <p:notesViewPr>
    <p:cSldViewPr snapToGrid="0">
      <p:cViewPr varScale="1">
        <p:scale>
          <a:sx n="68" d="100"/>
          <a:sy n="68" d="100"/>
        </p:scale>
        <p:origin x="1683" y="27"/>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commentAuthors" Target="commentAuthor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handoutMaster" Target="handoutMasters/handoutMaster1.xml"/><Relationship Id="rId30"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D1D9E2F-17C2-4A35-BA6A-3479830E1F5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853D9291-498D-4155-994B-3FE6A0D6983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34537AF-D9BB-4F62-843F-2A39293F626D}" type="datetimeFigureOut">
              <a:rPr lang="en-US" smtClean="0"/>
              <a:t>8/30/2023</a:t>
            </a:fld>
            <a:endParaRPr lang="en-US" dirty="0"/>
          </a:p>
        </p:txBody>
      </p:sp>
      <p:sp>
        <p:nvSpPr>
          <p:cNvPr id="4" name="Footer Placeholder 3">
            <a:extLst>
              <a:ext uri="{FF2B5EF4-FFF2-40B4-BE49-F238E27FC236}">
                <a16:creationId xmlns:a16="http://schemas.microsoft.com/office/drawing/2014/main" id="{E2C36299-7C3F-496D-B751-45ED1A7F8B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E081A174-C4C3-4B9B-A839-41AED92101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303B735-E9B0-40E4-AA87-08975499A7FE}" type="slidenum">
              <a:rPr lang="en-US" smtClean="0"/>
              <a:t>‹#›</a:t>
            </a:fld>
            <a:endParaRPr lang="en-US" dirty="0"/>
          </a:p>
        </p:txBody>
      </p:sp>
    </p:spTree>
    <p:extLst>
      <p:ext uri="{BB962C8B-B14F-4D97-AF65-F5344CB8AC3E}">
        <p14:creationId xmlns:p14="http://schemas.microsoft.com/office/powerpoint/2010/main" val="329978118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70A361-B047-4214-9F7C-8615843A70FF}" type="datetimeFigureOut">
              <a:rPr lang="en-US" smtClean="0"/>
              <a:t>8/30/2023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994DBCB-7BF5-4C3C-81FA-E23811CB4C02}" type="slidenum">
              <a:rPr lang="en-US" smtClean="0"/>
              <a:t>‹#›</a:t>
            </a:fld>
            <a:endParaRPr lang="en-US" dirty="0"/>
          </a:p>
        </p:txBody>
      </p:sp>
    </p:spTree>
    <p:extLst>
      <p:ext uri="{BB962C8B-B14F-4D97-AF65-F5344CB8AC3E}">
        <p14:creationId xmlns:p14="http://schemas.microsoft.com/office/powerpoint/2010/main" val="233148496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4DBCB-7BF5-4C3C-81FA-E23811CB4C02}" type="slidenum">
              <a:rPr lang="en-US" smtClean="0"/>
              <a:t>8</a:t>
            </a:fld>
            <a:endParaRPr lang="en-US" dirty="0"/>
          </a:p>
        </p:txBody>
      </p:sp>
    </p:spTree>
    <p:extLst>
      <p:ext uri="{BB962C8B-B14F-4D97-AF65-F5344CB8AC3E}">
        <p14:creationId xmlns:p14="http://schemas.microsoft.com/office/powerpoint/2010/main" val="12195713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2994DBCB-7BF5-4C3C-81FA-E23811CB4C02}" type="slidenum">
              <a:rPr lang="en-US" smtClean="0"/>
              <a:t>9</a:t>
            </a:fld>
            <a:endParaRPr lang="en-US" dirty="0"/>
          </a:p>
        </p:txBody>
      </p:sp>
    </p:spTree>
    <p:extLst>
      <p:ext uri="{BB962C8B-B14F-4D97-AF65-F5344CB8AC3E}">
        <p14:creationId xmlns:p14="http://schemas.microsoft.com/office/powerpoint/2010/main" val="1305935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svg"/><Relationship Id="rId7" Type="http://schemas.openxmlformats.org/officeDocument/2006/relationships/image" Target="../media/image6.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2.svg"/><Relationship Id="rId3" Type="http://schemas.microsoft.com/office/2007/relationships/hdphoto" Target="../media/hdphoto1.wdp"/><Relationship Id="rId7" Type="http://schemas.openxmlformats.org/officeDocument/2006/relationships/image" Target="../media/image1.png"/><Relationship Id="rId2" Type="http://schemas.openxmlformats.org/officeDocument/2006/relationships/image" Target="../media/image7.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2.svg"/><Relationship Id="rId3" Type="http://schemas.microsoft.com/office/2007/relationships/hdphoto" Target="../media/hdphoto2.wdp"/><Relationship Id="rId7" Type="http://schemas.openxmlformats.org/officeDocument/2006/relationships/image" Target="../media/image1.pn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Layouts/_rels/slideLayout4.xml.rels><?xml version="1.0" encoding="UTF-8" standalone="yes"?>
<Relationships xmlns="http://schemas.openxmlformats.org/package/2006/relationships"><Relationship Id="rId8" Type="http://schemas.openxmlformats.org/officeDocument/2006/relationships/image" Target="../media/image2.svg"/><Relationship Id="rId3" Type="http://schemas.microsoft.com/office/2007/relationships/hdphoto" Target="../media/hdphoto3.wdp"/><Relationship Id="rId7" Type="http://schemas.openxmlformats.org/officeDocument/2006/relationships/image" Target="../media/image1.png"/><Relationship Id="rId2" Type="http://schemas.openxmlformats.org/officeDocument/2006/relationships/image" Target="../media/image10.png"/><Relationship Id="rId1" Type="http://schemas.openxmlformats.org/officeDocument/2006/relationships/slideMaster" Target="../slideMasters/slideMaster1.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8" name="Graphic 7">
            <a:extLst>
              <a:ext uri="{FF2B5EF4-FFF2-40B4-BE49-F238E27FC236}">
                <a16:creationId xmlns:a16="http://schemas.microsoft.com/office/drawing/2014/main" id="{C8BE39DF-18B5-48FC-84EA-34C26E67D08F}"/>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B3FAB97-D5CC-4EA6-9C69-F2DD1159A6BB}"/>
              </a:ext>
            </a:extLst>
          </p:cNvPr>
          <p:cNvSpPr>
            <a:spLocks noGrp="1"/>
          </p:cNvSpPr>
          <p:nvPr>
            <p:ph type="ctrTitle" hasCustomPrompt="1"/>
          </p:nvPr>
        </p:nvSpPr>
        <p:spPr>
          <a:xfrm>
            <a:off x="690465" y="2175604"/>
            <a:ext cx="9235440" cy="1782232"/>
          </a:xfrm>
        </p:spPr>
        <p:txBody>
          <a:bodyPr anchor="b">
            <a:normAutofit/>
          </a:bodyPr>
          <a:lstStyle>
            <a:lvl1pPr algn="l">
              <a:defRPr sz="4400">
                <a:solidFill>
                  <a:schemeClr val="bg1"/>
                </a:solidFill>
              </a:defRPr>
            </a:lvl1pPr>
          </a:lstStyle>
          <a:p>
            <a:r>
              <a:rPr lang="en-US" dirty="0"/>
              <a:t>Presentation Title</a:t>
            </a:r>
          </a:p>
        </p:txBody>
      </p:sp>
      <p:sp>
        <p:nvSpPr>
          <p:cNvPr id="3" name="Subtitle 2">
            <a:extLst>
              <a:ext uri="{FF2B5EF4-FFF2-40B4-BE49-F238E27FC236}">
                <a16:creationId xmlns:a16="http://schemas.microsoft.com/office/drawing/2014/main" id="{B205CF91-5108-4930-99D2-C92E2DE33464}"/>
              </a:ext>
            </a:extLst>
          </p:cNvPr>
          <p:cNvSpPr>
            <a:spLocks noGrp="1"/>
          </p:cNvSpPr>
          <p:nvPr>
            <p:ph type="subTitle" idx="1" hasCustomPrompt="1"/>
          </p:nvPr>
        </p:nvSpPr>
        <p:spPr>
          <a:xfrm>
            <a:off x="690466" y="4740857"/>
            <a:ext cx="5873296" cy="338137"/>
          </a:xfrm>
        </p:spPr>
        <p:txBody>
          <a:bodyPr anchor="ctr" anchorCtr="0">
            <a:normAutofit/>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
        <p:nvSpPr>
          <p:cNvPr id="5" name="Footer Placeholder 4">
            <a:extLst>
              <a:ext uri="{FF2B5EF4-FFF2-40B4-BE49-F238E27FC236}">
                <a16:creationId xmlns:a16="http://schemas.microsoft.com/office/drawing/2014/main" id="{D77C0686-3346-452F-8C6E-D7692AC0D176}"/>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9" name="Graphic 8">
            <a:extLst>
              <a:ext uri="{FF2B5EF4-FFF2-40B4-BE49-F238E27FC236}">
                <a16:creationId xmlns:a16="http://schemas.microsoft.com/office/drawing/2014/main" id="{090B5550-3E0F-4652-9A48-CAC02AA13C2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813974" y="498338"/>
            <a:ext cx="4644717" cy="1677266"/>
          </a:xfrm>
          <a:prstGeom prst="rect">
            <a:avLst/>
          </a:prstGeom>
        </p:spPr>
      </p:pic>
      <p:pic>
        <p:nvPicPr>
          <p:cNvPr id="11" name="Graphic 10">
            <a:extLst>
              <a:ext uri="{FF2B5EF4-FFF2-40B4-BE49-F238E27FC236}">
                <a16:creationId xmlns:a16="http://schemas.microsoft.com/office/drawing/2014/main" id="{917E3731-1BCD-4017-B2BB-4E642AC94F14}"/>
              </a:ext>
            </a:extLst>
          </p:cNvPr>
          <p:cNvPicPr>
            <a:picLocks noChangeAspect="1"/>
          </p:cNvPicPr>
          <p:nvPr userDrawn="1"/>
        </p:nvPicPr>
        <p:blipFill>
          <a:blip r:embed="rId6">
            <a:extLst>
              <a:ext uri="{96DAC541-7B7A-43D3-8B79-37D633B846F1}">
                <asvg:svgBlip xmlns:asvg="http://schemas.microsoft.com/office/drawing/2016/SVG/main" r:embed="rId7"/>
              </a:ext>
            </a:extLst>
          </a:blip>
          <a:stretch>
            <a:fillRect/>
          </a:stretch>
        </p:blipFill>
        <p:spPr>
          <a:xfrm>
            <a:off x="735359" y="4240948"/>
            <a:ext cx="765952" cy="159803"/>
          </a:xfrm>
          <a:prstGeom prst="rect">
            <a:avLst/>
          </a:prstGeom>
        </p:spPr>
      </p:pic>
      <p:sp>
        <p:nvSpPr>
          <p:cNvPr id="13" name="Text Placeholder 2">
            <a:extLst>
              <a:ext uri="{FF2B5EF4-FFF2-40B4-BE49-F238E27FC236}">
                <a16:creationId xmlns:a16="http://schemas.microsoft.com/office/drawing/2014/main" id="{767DC451-4058-4BE8-A016-70FBB2625C77}"/>
              </a:ext>
            </a:extLst>
          </p:cNvPr>
          <p:cNvSpPr>
            <a:spLocks noGrp="1"/>
          </p:cNvSpPr>
          <p:nvPr>
            <p:ph type="body" idx="14" hasCustomPrompt="1"/>
          </p:nvPr>
        </p:nvSpPr>
        <p:spPr>
          <a:xfrm>
            <a:off x="690465" y="5428988"/>
            <a:ext cx="2732587" cy="930673"/>
          </a:xfrm>
        </p:spPr>
        <p:txBody>
          <a:bodyPr anchor="t" anchorCtr="0">
            <a:normAutofit/>
          </a:bodyPr>
          <a:lstStyle>
            <a:lvl1pPr marL="0" indent="0">
              <a:lnSpc>
                <a:spcPct val="85000"/>
              </a:lnSpc>
              <a:spcBef>
                <a:spcPts val="500"/>
              </a:spcBef>
              <a:buNone/>
              <a:defRPr sz="1800" b="1">
                <a:solidFill>
                  <a:schemeClr val="bg1">
                    <a:alpha val="3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14" name="Text Placeholder 2">
            <a:extLst>
              <a:ext uri="{FF2B5EF4-FFF2-40B4-BE49-F238E27FC236}">
                <a16:creationId xmlns:a16="http://schemas.microsoft.com/office/drawing/2014/main" id="{6D864F94-F0B2-47EE-9236-342CDA24B645}"/>
              </a:ext>
            </a:extLst>
          </p:cNvPr>
          <p:cNvSpPr>
            <a:spLocks noGrp="1"/>
          </p:cNvSpPr>
          <p:nvPr>
            <p:ph type="body" idx="15" hasCustomPrompt="1"/>
          </p:nvPr>
        </p:nvSpPr>
        <p:spPr>
          <a:xfrm>
            <a:off x="3831175" y="5428988"/>
            <a:ext cx="2732587" cy="930673"/>
          </a:xfrm>
        </p:spPr>
        <p:txBody>
          <a:bodyPr anchor="t" anchorCtr="0">
            <a:normAutofit/>
          </a:bodyPr>
          <a:lstStyle>
            <a:lvl1pPr marL="0" indent="0">
              <a:lnSpc>
                <a:spcPct val="85000"/>
              </a:lnSpc>
              <a:spcBef>
                <a:spcPts val="500"/>
              </a:spcBef>
              <a:buNone/>
              <a:defRPr sz="1800" b="1">
                <a:solidFill>
                  <a:schemeClr val="bg1">
                    <a:alpha val="3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7" name="Content Placeholder 6">
            <a:extLst>
              <a:ext uri="{FF2B5EF4-FFF2-40B4-BE49-F238E27FC236}">
                <a16:creationId xmlns:a16="http://schemas.microsoft.com/office/drawing/2014/main" id="{8D2E5BFC-0199-4681-BB0D-DEBA16BA445E}"/>
              </a:ext>
            </a:extLst>
          </p:cNvPr>
          <p:cNvSpPr>
            <a:spLocks noGrp="1"/>
          </p:cNvSpPr>
          <p:nvPr>
            <p:ph sz="quarter" idx="16" hasCustomPrompt="1"/>
          </p:nvPr>
        </p:nvSpPr>
        <p:spPr>
          <a:xfrm>
            <a:off x="9679997" y="5428988"/>
            <a:ext cx="2189078" cy="1130677"/>
          </a:xfrm>
        </p:spPr>
        <p:txBody>
          <a:bodyPr lIns="45720" tIns="0" rIns="45720" bIns="0" anchor="ctr" anchorCtr="0">
            <a:normAutofit/>
          </a:bodyPr>
          <a:lstStyle>
            <a:lvl1pPr indent="0" algn="l">
              <a:lnSpc>
                <a:spcPct val="85000"/>
              </a:lnSpc>
              <a:spcBef>
                <a:spcPts val="500"/>
              </a:spcBef>
              <a:buNone/>
              <a:defRPr sz="2000" baseline="0"/>
            </a:lvl1pPr>
          </a:lstStyle>
          <a:p>
            <a:pPr lvl="0"/>
            <a:r>
              <a:rPr lang="en-US" dirty="0"/>
              <a:t>Division name or logo placement</a:t>
            </a:r>
          </a:p>
        </p:txBody>
      </p:sp>
    </p:spTree>
    <p:extLst>
      <p:ext uri="{BB962C8B-B14F-4D97-AF65-F5344CB8AC3E}">
        <p14:creationId xmlns:p14="http://schemas.microsoft.com/office/powerpoint/2010/main" val="34318028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Left and Content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B917-3AB8-4932-B6AB-7F90E79B6C93}"/>
              </a:ext>
            </a:extLst>
          </p:cNvPr>
          <p:cNvSpPr>
            <a:spLocks noGrp="1"/>
          </p:cNvSpPr>
          <p:nvPr>
            <p:ph type="title"/>
          </p:nvPr>
        </p:nvSpPr>
        <p:spPr>
          <a:xfrm>
            <a:off x="1000073" y="1049412"/>
            <a:ext cx="4148593" cy="3166647"/>
          </a:xfrm>
        </p:spPr>
        <p:txBody>
          <a:bodyPr anchor="t" anchorCtr="0"/>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6601E4-9AFA-45F3-B480-CF6998CA25CC}"/>
              </a:ext>
            </a:extLst>
          </p:cNvPr>
          <p:cNvSpPr>
            <a:spLocks noGrp="1"/>
          </p:cNvSpPr>
          <p:nvPr>
            <p:ph idx="1"/>
          </p:nvPr>
        </p:nvSpPr>
        <p:spPr>
          <a:xfrm>
            <a:off x="5475601" y="1049412"/>
            <a:ext cx="6232096" cy="529822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8" name="Text Placeholder 2">
            <a:extLst>
              <a:ext uri="{FF2B5EF4-FFF2-40B4-BE49-F238E27FC236}">
                <a16:creationId xmlns:a16="http://schemas.microsoft.com/office/drawing/2014/main" id="{9444E943-1F2E-495F-A8B7-5EC0731FD722}"/>
              </a:ext>
            </a:extLst>
          </p:cNvPr>
          <p:cNvSpPr>
            <a:spLocks noGrp="1"/>
          </p:cNvSpPr>
          <p:nvPr>
            <p:ph type="body" idx="16" hasCustomPrompt="1"/>
          </p:nvPr>
        </p:nvSpPr>
        <p:spPr>
          <a:xfrm>
            <a:off x="1000073" y="38608"/>
            <a:ext cx="10707624" cy="292608"/>
          </a:xfrm>
        </p:spPr>
        <p:txBody>
          <a:bodyPr anchor="b" anchorCtr="0">
            <a:normAutofit/>
          </a:bodyPr>
          <a:lstStyle>
            <a:lvl1pPr>
              <a:defRPr lang="en-US" sz="1250" b="1" cap="all" spc="200" baseline="0" dirty="0">
                <a:solidFill>
                  <a:schemeClr val="tx2"/>
                </a:solidFill>
              </a:defRPr>
            </a:lvl1pPr>
          </a:lstStyle>
          <a:p>
            <a:pPr lvl="0">
              <a:lnSpc>
                <a:spcPct val="85000"/>
              </a:lnSpc>
              <a:spcBef>
                <a:spcPts val="100"/>
              </a:spcBef>
              <a:buNone/>
            </a:pPr>
            <a:r>
              <a:rPr lang="en-US" dirty="0"/>
              <a:t>Click to edit Text</a:t>
            </a:r>
          </a:p>
        </p:txBody>
      </p:sp>
    </p:spTree>
    <p:extLst>
      <p:ext uri="{BB962C8B-B14F-4D97-AF65-F5344CB8AC3E}">
        <p14:creationId xmlns:p14="http://schemas.microsoft.com/office/powerpoint/2010/main" val="20657042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114DDB-AA2A-4E23-BC11-EAADDA814E7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88A9F-9B02-4564-B42B-FC1B59A9A411}"/>
              </a:ext>
            </a:extLst>
          </p:cNvPr>
          <p:cNvSpPr>
            <a:spLocks noGrp="1"/>
          </p:cNvSpPr>
          <p:nvPr>
            <p:ph sz="half" idx="1"/>
          </p:nvPr>
        </p:nvSpPr>
        <p:spPr>
          <a:xfrm>
            <a:off x="1000073" y="1411863"/>
            <a:ext cx="5135880" cy="49340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89D5CD8B-B19B-4D43-A3C6-D1B7B17F78A8}"/>
              </a:ext>
            </a:extLst>
          </p:cNvPr>
          <p:cNvSpPr>
            <a:spLocks noGrp="1"/>
          </p:cNvSpPr>
          <p:nvPr>
            <p:ph sz="half" idx="2"/>
          </p:nvPr>
        </p:nvSpPr>
        <p:spPr>
          <a:xfrm>
            <a:off x="6553200" y="1409701"/>
            <a:ext cx="5151120" cy="493407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a:extLst>
              <a:ext uri="{FF2B5EF4-FFF2-40B4-BE49-F238E27FC236}">
                <a16:creationId xmlns:a16="http://schemas.microsoft.com/office/drawing/2014/main" id="{EE5952D2-B22A-4A2A-910E-2156BEC636AE}"/>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DDF38AB1-09D9-405E-8045-271479B8D3CF}"/>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9" name="Text Placeholder 2">
            <a:extLst>
              <a:ext uri="{FF2B5EF4-FFF2-40B4-BE49-F238E27FC236}">
                <a16:creationId xmlns:a16="http://schemas.microsoft.com/office/drawing/2014/main" id="{45E6E63C-A7B7-4097-9238-975F76DD56CB}"/>
              </a:ext>
            </a:extLst>
          </p:cNvPr>
          <p:cNvSpPr>
            <a:spLocks noGrp="1"/>
          </p:cNvSpPr>
          <p:nvPr>
            <p:ph type="body" idx="15" hasCustomPrompt="1"/>
          </p:nvPr>
        </p:nvSpPr>
        <p:spPr>
          <a:xfrm>
            <a:off x="1000073" y="38608"/>
            <a:ext cx="10707624" cy="292608"/>
          </a:xfrm>
        </p:spPr>
        <p:txBody>
          <a:bodyPr anchor="b" anchorCtr="0">
            <a:normAutofit/>
          </a:bodyPr>
          <a:lstStyle>
            <a:lvl1pPr>
              <a:defRPr lang="en-US" sz="1250" b="1" cap="all" spc="200" baseline="0" dirty="0">
                <a:solidFill>
                  <a:schemeClr val="tx2"/>
                </a:solidFill>
              </a:defRPr>
            </a:lvl1pPr>
          </a:lstStyle>
          <a:p>
            <a:pPr lvl="0">
              <a:lnSpc>
                <a:spcPct val="85000"/>
              </a:lnSpc>
              <a:spcBef>
                <a:spcPts val="100"/>
              </a:spcBef>
              <a:buNone/>
            </a:pPr>
            <a:r>
              <a:rPr lang="en-US" dirty="0"/>
              <a:t>Click to edit Text</a:t>
            </a:r>
          </a:p>
        </p:txBody>
      </p:sp>
    </p:spTree>
    <p:extLst>
      <p:ext uri="{BB962C8B-B14F-4D97-AF65-F5344CB8AC3E}">
        <p14:creationId xmlns:p14="http://schemas.microsoft.com/office/powerpoint/2010/main" val="36076103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9C19277-8A03-45DC-B406-73FE34F99AF5}"/>
              </a:ext>
            </a:extLst>
          </p:cNvPr>
          <p:cNvSpPr>
            <a:spLocks noGrp="1"/>
          </p:cNvSpPr>
          <p:nvPr>
            <p:ph type="body" idx="1"/>
          </p:nvPr>
        </p:nvSpPr>
        <p:spPr>
          <a:xfrm>
            <a:off x="1000073" y="1434050"/>
            <a:ext cx="5135880" cy="823912"/>
          </a:xfrm>
        </p:spPr>
        <p:txBody>
          <a:bodyPr anchor="ctr">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98500A1-7E3E-4A78-B034-C4A3CD791CF9}"/>
              </a:ext>
            </a:extLst>
          </p:cNvPr>
          <p:cNvSpPr>
            <a:spLocks noGrp="1"/>
          </p:cNvSpPr>
          <p:nvPr>
            <p:ph sz="half" idx="2"/>
          </p:nvPr>
        </p:nvSpPr>
        <p:spPr>
          <a:xfrm>
            <a:off x="1000073" y="2396950"/>
            <a:ext cx="5135880" cy="3951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BB62DF5B-DF86-49C0-B558-A643BE5EB49C}"/>
              </a:ext>
            </a:extLst>
          </p:cNvPr>
          <p:cNvSpPr>
            <a:spLocks noGrp="1"/>
          </p:cNvSpPr>
          <p:nvPr>
            <p:ph type="body" sz="quarter" idx="3"/>
          </p:nvPr>
        </p:nvSpPr>
        <p:spPr>
          <a:xfrm>
            <a:off x="6553200" y="1434050"/>
            <a:ext cx="5151120" cy="823912"/>
          </a:xfrm>
        </p:spPr>
        <p:txBody>
          <a:bodyPr anchor="ctr">
            <a:normAutofit/>
          </a:bodyPr>
          <a:lstStyle>
            <a:lvl1pPr marL="0" indent="0" algn="ctr">
              <a:buNone/>
              <a:defRPr sz="28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135EEE3-00E4-4508-9ACA-7E735A36D311}"/>
              </a:ext>
            </a:extLst>
          </p:cNvPr>
          <p:cNvSpPr>
            <a:spLocks noGrp="1"/>
          </p:cNvSpPr>
          <p:nvPr>
            <p:ph sz="quarter" idx="4"/>
          </p:nvPr>
        </p:nvSpPr>
        <p:spPr>
          <a:xfrm>
            <a:off x="6553200" y="2396950"/>
            <a:ext cx="5151120" cy="395148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Footer Placeholder 7">
            <a:extLst>
              <a:ext uri="{FF2B5EF4-FFF2-40B4-BE49-F238E27FC236}">
                <a16:creationId xmlns:a16="http://schemas.microsoft.com/office/drawing/2014/main" id="{B4C1D0D2-A7C3-4951-9E8C-6FEE5EFB436E}"/>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5DDDE47-63CC-4F5F-8E86-51C4C457AF81}"/>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10" name="Title 9">
            <a:extLst>
              <a:ext uri="{FF2B5EF4-FFF2-40B4-BE49-F238E27FC236}">
                <a16:creationId xmlns:a16="http://schemas.microsoft.com/office/drawing/2014/main" id="{9A5DE4D4-409C-41CD-84EF-CC56FC9C2725}"/>
              </a:ext>
            </a:extLst>
          </p:cNvPr>
          <p:cNvSpPr>
            <a:spLocks noGrp="1"/>
          </p:cNvSpPr>
          <p:nvPr>
            <p:ph type="title"/>
          </p:nvPr>
        </p:nvSpPr>
        <p:spPr/>
        <p:txBody>
          <a:bodyPr/>
          <a:lstStyle/>
          <a:p>
            <a:r>
              <a:rPr lang="en-US"/>
              <a:t>Click to edit Master title style</a:t>
            </a:r>
            <a:endParaRPr lang="en-US" dirty="0"/>
          </a:p>
        </p:txBody>
      </p:sp>
      <p:sp>
        <p:nvSpPr>
          <p:cNvPr id="12" name="Text Placeholder 2">
            <a:extLst>
              <a:ext uri="{FF2B5EF4-FFF2-40B4-BE49-F238E27FC236}">
                <a16:creationId xmlns:a16="http://schemas.microsoft.com/office/drawing/2014/main" id="{0D491FD2-2175-4148-B709-F36557E8DE18}"/>
              </a:ext>
            </a:extLst>
          </p:cNvPr>
          <p:cNvSpPr>
            <a:spLocks noGrp="1"/>
          </p:cNvSpPr>
          <p:nvPr>
            <p:ph type="body" idx="15" hasCustomPrompt="1"/>
          </p:nvPr>
        </p:nvSpPr>
        <p:spPr>
          <a:xfrm>
            <a:off x="1000073" y="38608"/>
            <a:ext cx="10707624" cy="292608"/>
          </a:xfrm>
        </p:spPr>
        <p:txBody>
          <a:bodyPr anchor="b" anchorCtr="0">
            <a:normAutofit/>
          </a:bodyPr>
          <a:lstStyle>
            <a:lvl1pPr>
              <a:defRPr lang="en-US" sz="1250" b="1" cap="all" spc="200" baseline="0" dirty="0">
                <a:solidFill>
                  <a:schemeClr val="tx2"/>
                </a:solidFill>
              </a:defRPr>
            </a:lvl1pPr>
          </a:lstStyle>
          <a:p>
            <a:pPr lvl="0">
              <a:lnSpc>
                <a:spcPct val="85000"/>
              </a:lnSpc>
              <a:spcBef>
                <a:spcPts val="100"/>
              </a:spcBef>
              <a:buNone/>
            </a:pPr>
            <a:r>
              <a:rPr lang="en-US" dirty="0"/>
              <a:t>Click to edit Text</a:t>
            </a:r>
          </a:p>
        </p:txBody>
      </p:sp>
    </p:spTree>
    <p:extLst>
      <p:ext uri="{BB962C8B-B14F-4D97-AF65-F5344CB8AC3E}">
        <p14:creationId xmlns:p14="http://schemas.microsoft.com/office/powerpoint/2010/main" val="6749056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_Subtitle">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5419497D-F246-4AAC-B6AE-FA04F16BF3F8}"/>
              </a:ext>
            </a:extLst>
          </p:cNvPr>
          <p:cNvSpPr>
            <a:spLocks noGrp="1"/>
          </p:cNvSpPr>
          <p:nvPr>
            <p:ph type="body" sz="quarter" idx="16" hasCustomPrompt="1"/>
          </p:nvPr>
        </p:nvSpPr>
        <p:spPr>
          <a:xfrm>
            <a:off x="1000071" y="1347338"/>
            <a:ext cx="10693026" cy="452967"/>
          </a:xfrm>
          <a:prstGeom prst="rect">
            <a:avLst/>
          </a:prstGeom>
        </p:spPr>
        <p:txBody>
          <a:bodyPr lIns="91440"/>
          <a:lstStyle>
            <a:lvl1pPr marL="38862" indent="0" algn="ctr">
              <a:buNone/>
              <a:defRPr sz="2133" b="1">
                <a:solidFill>
                  <a:schemeClr val="accent1"/>
                </a:solidFill>
              </a:defRPr>
            </a:lvl1pPr>
          </a:lstStyle>
          <a:p>
            <a:pPr lvl="0"/>
            <a:r>
              <a:rPr lang="en-US" dirty="0"/>
              <a:t>Click to Edit Master text styles</a:t>
            </a:r>
          </a:p>
        </p:txBody>
      </p:sp>
      <p:sp>
        <p:nvSpPr>
          <p:cNvPr id="7" name="Content Placeholder 8">
            <a:extLst>
              <a:ext uri="{FF2B5EF4-FFF2-40B4-BE49-F238E27FC236}">
                <a16:creationId xmlns:a16="http://schemas.microsoft.com/office/drawing/2014/main" id="{1092312B-DA7F-49F1-831A-6867B941C1BC}"/>
              </a:ext>
            </a:extLst>
          </p:cNvPr>
          <p:cNvSpPr>
            <a:spLocks noGrp="1"/>
          </p:cNvSpPr>
          <p:nvPr>
            <p:ph sz="quarter" idx="12" hasCustomPrompt="1"/>
          </p:nvPr>
        </p:nvSpPr>
        <p:spPr>
          <a:xfrm>
            <a:off x="1000071" y="1800305"/>
            <a:ext cx="10641469" cy="4233992"/>
          </a:xfrm>
          <a:prstGeom prst="rect">
            <a:avLst/>
          </a:prstGeom>
        </p:spPr>
        <p:txBody>
          <a:bodyPr/>
          <a:lstStyle>
            <a:lvl1pPr marL="0" indent="0">
              <a:buFontTx/>
              <a:buNone/>
              <a:defRPr sz="1600"/>
            </a:lvl1pPr>
            <a:lvl2pPr marL="230712" indent="-222245">
              <a:spcBef>
                <a:spcPts val="0"/>
              </a:spcBef>
              <a:buFont typeface="Arial" panose="020B0604020202020204" pitchFamily="34" charset="0"/>
              <a:buChar char="•"/>
              <a:tabLst/>
              <a:defRPr lang="en-US" sz="1600" kern="1200" dirty="0">
                <a:solidFill>
                  <a:schemeClr val="accent3"/>
                </a:solidFill>
                <a:latin typeface="+mn-lt"/>
                <a:ea typeface="MS PGothic" pitchFamily="34" charset="-128"/>
                <a:cs typeface="Arial"/>
              </a:defRPr>
            </a:lvl2pPr>
            <a:lvl3pPr marL="463539" indent="-232828">
              <a:tabLst/>
              <a:defRPr lang="en-US" sz="1600" kern="1200" dirty="0">
                <a:solidFill>
                  <a:schemeClr val="accent3"/>
                </a:solidFill>
                <a:latin typeface="+mn-lt"/>
                <a:ea typeface="MS PGothic" pitchFamily="34" charset="-128"/>
                <a:cs typeface="Arial"/>
              </a:defRPr>
            </a:lvl3pPr>
          </a:lstStyle>
          <a:p>
            <a:pPr lvl="0"/>
            <a:r>
              <a:rPr lang="en-US" dirty="0"/>
              <a:t>Click to edit master text</a:t>
            </a:r>
          </a:p>
          <a:p>
            <a:pPr lvl="1"/>
            <a:r>
              <a:rPr lang="en-US" dirty="0"/>
              <a:t>Second level</a:t>
            </a:r>
          </a:p>
          <a:p>
            <a:pPr lvl="2"/>
            <a:r>
              <a:rPr lang="en-US" dirty="0"/>
              <a:t>Third level</a:t>
            </a:r>
          </a:p>
        </p:txBody>
      </p:sp>
      <p:sp>
        <p:nvSpPr>
          <p:cNvPr id="8" name="Text Placeholder 2">
            <a:extLst>
              <a:ext uri="{FF2B5EF4-FFF2-40B4-BE49-F238E27FC236}">
                <a16:creationId xmlns:a16="http://schemas.microsoft.com/office/drawing/2014/main" id="{89C9C770-F218-4091-8E99-EF1183AFBEFC}"/>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
        <p:nvSpPr>
          <p:cNvPr id="3" name="Title 2">
            <a:extLst>
              <a:ext uri="{FF2B5EF4-FFF2-40B4-BE49-F238E27FC236}">
                <a16:creationId xmlns:a16="http://schemas.microsoft.com/office/drawing/2014/main" id="{037812C6-652F-4FB3-9FF2-BE82C648FE82}"/>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9276774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Bullets_4 graphics">
    <p:spTree>
      <p:nvGrpSpPr>
        <p:cNvPr id="1" name=""/>
        <p:cNvGrpSpPr/>
        <p:nvPr/>
      </p:nvGrpSpPr>
      <p:grpSpPr>
        <a:xfrm>
          <a:off x="0" y="0"/>
          <a:ext cx="0" cy="0"/>
          <a:chOff x="0" y="0"/>
          <a:chExt cx="0" cy="0"/>
        </a:xfrm>
      </p:grpSpPr>
      <p:sp>
        <p:nvSpPr>
          <p:cNvPr id="11" name="Content Placeholder 8"/>
          <p:cNvSpPr>
            <a:spLocks noGrp="1"/>
          </p:cNvSpPr>
          <p:nvPr>
            <p:ph sz="quarter" idx="12" hasCustomPrompt="1"/>
          </p:nvPr>
        </p:nvSpPr>
        <p:spPr>
          <a:xfrm>
            <a:off x="1000071" y="1800305"/>
            <a:ext cx="10707625" cy="4233992"/>
          </a:xfrm>
          <a:prstGeom prst="rect">
            <a:avLst/>
          </a:prstGeom>
        </p:spPr>
        <p:txBody>
          <a:bodyPr/>
          <a:lstStyle>
            <a:lvl1pPr marL="0" indent="0">
              <a:buFontTx/>
              <a:buNone/>
              <a:defRPr sz="1600"/>
            </a:lvl1pPr>
            <a:lvl2pPr marL="230712" indent="-222245">
              <a:spcBef>
                <a:spcPts val="0"/>
              </a:spcBef>
              <a:buFont typeface="Arial" panose="020B0604020202020204" pitchFamily="34" charset="0"/>
              <a:buChar char="•"/>
              <a:tabLst/>
              <a:defRPr lang="en-US" sz="1600" kern="1200" dirty="0">
                <a:solidFill>
                  <a:schemeClr val="accent3"/>
                </a:solidFill>
                <a:latin typeface="+mn-lt"/>
                <a:ea typeface="MS PGothic" pitchFamily="34" charset="-128"/>
                <a:cs typeface="Arial"/>
              </a:defRPr>
            </a:lvl2pPr>
            <a:lvl3pPr marL="463539" indent="-232828">
              <a:tabLst/>
              <a:defRPr lang="en-US" sz="1600" kern="1200" dirty="0">
                <a:solidFill>
                  <a:schemeClr val="accent3"/>
                </a:solidFill>
                <a:latin typeface="+mn-lt"/>
                <a:ea typeface="MS PGothic" pitchFamily="34" charset="-128"/>
                <a:cs typeface="Arial"/>
              </a:defRPr>
            </a:lvl3pPr>
          </a:lstStyle>
          <a:p>
            <a:pPr lvl="0"/>
            <a:r>
              <a:rPr lang="en-US" dirty="0"/>
              <a:t>Click to edit master text</a:t>
            </a:r>
          </a:p>
          <a:p>
            <a:pPr lvl="1"/>
            <a:r>
              <a:rPr lang="en-US" dirty="0"/>
              <a:t>Second level</a:t>
            </a:r>
          </a:p>
          <a:p>
            <a:pPr lvl="2"/>
            <a:r>
              <a:rPr lang="en-US" dirty="0"/>
              <a:t>Third level</a:t>
            </a:r>
          </a:p>
        </p:txBody>
      </p:sp>
      <p:sp>
        <p:nvSpPr>
          <p:cNvPr id="6" name="Text Placeholder 3">
            <a:extLst>
              <a:ext uri="{FF2B5EF4-FFF2-40B4-BE49-F238E27FC236}">
                <a16:creationId xmlns:a16="http://schemas.microsoft.com/office/drawing/2014/main" id="{7067A730-7D67-49CB-99CE-67EB478457F2}"/>
              </a:ext>
            </a:extLst>
          </p:cNvPr>
          <p:cNvSpPr>
            <a:spLocks noGrp="1"/>
          </p:cNvSpPr>
          <p:nvPr>
            <p:ph type="body" sz="quarter" idx="16" hasCustomPrompt="1"/>
          </p:nvPr>
        </p:nvSpPr>
        <p:spPr>
          <a:xfrm>
            <a:off x="1000071" y="1347338"/>
            <a:ext cx="10707625" cy="452967"/>
          </a:xfrm>
          <a:prstGeom prst="rect">
            <a:avLst/>
          </a:prstGeom>
        </p:spPr>
        <p:txBody>
          <a:bodyPr lIns="91440"/>
          <a:lstStyle>
            <a:lvl1pPr marL="38862" indent="0" algn="ctr">
              <a:buNone/>
              <a:defRPr sz="2133" b="1">
                <a:solidFill>
                  <a:schemeClr val="accent1"/>
                </a:solidFill>
              </a:defRPr>
            </a:lvl1pPr>
          </a:lstStyle>
          <a:p>
            <a:pPr lvl="0"/>
            <a:r>
              <a:rPr lang="en-US" dirty="0"/>
              <a:t>Click to Edit Master text styles</a:t>
            </a:r>
          </a:p>
        </p:txBody>
      </p:sp>
      <p:sp>
        <p:nvSpPr>
          <p:cNvPr id="8" name="Text Placeholder 2">
            <a:extLst>
              <a:ext uri="{FF2B5EF4-FFF2-40B4-BE49-F238E27FC236}">
                <a16:creationId xmlns:a16="http://schemas.microsoft.com/office/drawing/2014/main" id="{FA620399-955D-432F-B090-21778111B6A4}"/>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
        <p:nvSpPr>
          <p:cNvPr id="2" name="Title 1">
            <a:extLst>
              <a:ext uri="{FF2B5EF4-FFF2-40B4-BE49-F238E27FC236}">
                <a16:creationId xmlns:a16="http://schemas.microsoft.com/office/drawing/2014/main" id="{73915CD1-09AE-42DF-B124-DBB5EACF366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8170287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0565ECB-D68A-48DB-B060-388989688AD3}"/>
              </a:ext>
            </a:extLst>
          </p:cNvPr>
          <p:cNvSpPr/>
          <p:nvPr userDrawn="1"/>
        </p:nvSpPr>
        <p:spPr>
          <a:xfrm>
            <a:off x="0" y="0"/>
            <a:ext cx="12191999"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a:extLst>
              <a:ext uri="{FF2B5EF4-FFF2-40B4-BE49-F238E27FC236}">
                <a16:creationId xmlns:a16="http://schemas.microsoft.com/office/drawing/2014/main" id="{24BE6DB9-ACB5-41F7-B4D7-1648E0F986C2}"/>
              </a:ext>
            </a:extLst>
          </p:cNvPr>
          <p:cNvSpPr>
            <a:spLocks noGrp="1"/>
          </p:cNvSpPr>
          <p:nvPr>
            <p:ph type="ftr" sz="quarter" idx="10"/>
          </p:nvPr>
        </p:nvSpPr>
        <p:spPr/>
        <p:txBody>
          <a:bodyPr/>
          <a:lstStyle/>
          <a:p>
            <a:endParaRPr lang="en-US" dirty="0"/>
          </a:p>
        </p:txBody>
      </p:sp>
      <p:sp>
        <p:nvSpPr>
          <p:cNvPr id="4" name="Slide Number Placeholder 3">
            <a:extLst>
              <a:ext uri="{FF2B5EF4-FFF2-40B4-BE49-F238E27FC236}">
                <a16:creationId xmlns:a16="http://schemas.microsoft.com/office/drawing/2014/main" id="{4F7D89CD-B5AC-4D1F-AC1E-6CF811D571C1}"/>
              </a:ext>
            </a:extLst>
          </p:cNvPr>
          <p:cNvSpPr>
            <a:spLocks noGrp="1"/>
          </p:cNvSpPr>
          <p:nvPr>
            <p:ph type="sldNum" sz="quarter" idx="11"/>
          </p:nvPr>
        </p:nvSpPr>
        <p:spPr/>
        <p:txBody>
          <a:bodyPr/>
          <a:lstStyle/>
          <a:p>
            <a:fld id="{22BBE9A4-D686-48A6-A4A5-2908C4502078}" type="slidenum">
              <a:rPr lang="en-US" smtClean="0"/>
              <a:pPr/>
              <a:t>‹#›</a:t>
            </a:fld>
            <a:endParaRPr lang="en-US" dirty="0"/>
          </a:p>
        </p:txBody>
      </p:sp>
      <p:sp>
        <p:nvSpPr>
          <p:cNvPr id="7" name="Title Placeholder 1">
            <a:extLst>
              <a:ext uri="{FF2B5EF4-FFF2-40B4-BE49-F238E27FC236}">
                <a16:creationId xmlns:a16="http://schemas.microsoft.com/office/drawing/2014/main" id="{C8E9591C-5C12-4B12-9196-99518F3F322A}"/>
              </a:ext>
            </a:extLst>
          </p:cNvPr>
          <p:cNvSpPr>
            <a:spLocks noGrp="1"/>
          </p:cNvSpPr>
          <p:nvPr>
            <p:ph type="title"/>
          </p:nvPr>
        </p:nvSpPr>
        <p:spPr>
          <a:xfrm>
            <a:off x="1000073" y="551179"/>
            <a:ext cx="10709711" cy="796159"/>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9" name="Rectangle 8">
            <a:extLst>
              <a:ext uri="{FF2B5EF4-FFF2-40B4-BE49-F238E27FC236}">
                <a16:creationId xmlns:a16="http://schemas.microsoft.com/office/drawing/2014/main" id="{462CE819-2582-489A-939E-1D47AAFF0492}"/>
              </a:ext>
            </a:extLst>
          </p:cNvPr>
          <p:cNvSpPr/>
          <p:nvPr userDrawn="1"/>
        </p:nvSpPr>
        <p:spPr>
          <a:xfrm>
            <a:off x="-1" y="-1"/>
            <a:ext cx="832104" cy="84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E2E5652F-10DE-448C-A059-3DE8FCDE3D4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42728" y="292250"/>
            <a:ext cx="586123" cy="211657"/>
          </a:xfrm>
          <a:prstGeom prst="rect">
            <a:avLst/>
          </a:prstGeom>
        </p:spPr>
      </p:pic>
      <p:sp>
        <p:nvSpPr>
          <p:cNvPr id="11" name="Text Placeholder 2">
            <a:extLst>
              <a:ext uri="{FF2B5EF4-FFF2-40B4-BE49-F238E27FC236}">
                <a16:creationId xmlns:a16="http://schemas.microsoft.com/office/drawing/2014/main" id="{651A02C0-C1C4-42C3-94A7-8C1B9CE711D5}"/>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8641040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_Picture">
    <p:spTree>
      <p:nvGrpSpPr>
        <p:cNvPr id="1" name=""/>
        <p:cNvGrpSpPr/>
        <p:nvPr/>
      </p:nvGrpSpPr>
      <p:grpSpPr>
        <a:xfrm>
          <a:off x="0" y="0"/>
          <a:ext cx="0" cy="0"/>
          <a:chOff x="0" y="0"/>
          <a:chExt cx="0" cy="0"/>
        </a:xfrm>
      </p:grpSpPr>
      <p:sp>
        <p:nvSpPr>
          <p:cNvPr id="53" name="Picture Placeholder 52">
            <a:extLst>
              <a:ext uri="{FF2B5EF4-FFF2-40B4-BE49-F238E27FC236}">
                <a16:creationId xmlns:a16="http://schemas.microsoft.com/office/drawing/2014/main" id="{85799AAB-7D54-4AD4-BCBD-B682365EF853}"/>
              </a:ext>
            </a:extLst>
          </p:cNvPr>
          <p:cNvSpPr>
            <a:spLocks noGrp="1"/>
          </p:cNvSpPr>
          <p:nvPr>
            <p:ph type="pic" sz="quarter" idx="14" hasCustomPrompt="1"/>
          </p:nvPr>
        </p:nvSpPr>
        <p:spPr>
          <a:xfrm>
            <a:off x="843670" y="0"/>
            <a:ext cx="11348330" cy="6860110"/>
          </a:xfrm>
          <a:custGeom>
            <a:avLst/>
            <a:gdLst>
              <a:gd name="connsiteX0" fmla="*/ 0 w 11313483"/>
              <a:gd name="connsiteY0" fmla="*/ 0 h 6860110"/>
              <a:gd name="connsiteX1" fmla="*/ 11313483 w 11313483"/>
              <a:gd name="connsiteY1" fmla="*/ 0 h 6860110"/>
              <a:gd name="connsiteX2" fmla="*/ 11289002 w 11313483"/>
              <a:gd name="connsiteY2" fmla="*/ 788127 h 6860110"/>
              <a:gd name="connsiteX3" fmla="*/ 11286049 w 11313483"/>
              <a:gd name="connsiteY3" fmla="*/ 855194 h 6860110"/>
              <a:gd name="connsiteX4" fmla="*/ 11278274 w 11313483"/>
              <a:gd name="connsiteY4" fmla="*/ 924923 h 6860110"/>
              <a:gd name="connsiteX5" fmla="*/ 5344760 w 11313483"/>
              <a:gd name="connsiteY5" fmla="*/ 6802391 h 6860110"/>
              <a:gd name="connsiteX6" fmla="*/ 4996455 w 11313483"/>
              <a:gd name="connsiteY6" fmla="*/ 6833239 h 6860110"/>
              <a:gd name="connsiteX7" fmla="*/ 4971671 w 11313483"/>
              <a:gd name="connsiteY7" fmla="*/ 6836626 h 6860110"/>
              <a:gd name="connsiteX8" fmla="*/ 4617817 w 11313483"/>
              <a:gd name="connsiteY8" fmla="*/ 6858000 h 6860110"/>
              <a:gd name="connsiteX9" fmla="*/ 2371946 w 11313483"/>
              <a:gd name="connsiteY9" fmla="*/ 6858000 h 6860110"/>
              <a:gd name="connsiteX10" fmla="*/ 2353610 w 11313483"/>
              <a:gd name="connsiteY10" fmla="*/ 6856152 h 6860110"/>
              <a:gd name="connsiteX11" fmla="*/ 1 w 11313483"/>
              <a:gd name="connsiteY11" fmla="*/ 6860110 h 6860110"/>
              <a:gd name="connsiteX12" fmla="*/ 1 w 11313483"/>
              <a:gd name="connsiteY12" fmla="*/ 775098 h 6860110"/>
              <a:gd name="connsiteX13" fmla="*/ 0 w 1131348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13483" h="6860110">
                <a:moveTo>
                  <a:pt x="0" y="0"/>
                </a:moveTo>
                <a:lnTo>
                  <a:pt x="11313483" y="0"/>
                </a:lnTo>
                <a:cubicBezTo>
                  <a:pt x="11303698" y="245064"/>
                  <a:pt x="11303198" y="570867"/>
                  <a:pt x="11289002" y="788127"/>
                </a:cubicBezTo>
                <a:cubicBezTo>
                  <a:pt x="11288415" y="810483"/>
                  <a:pt x="11286636" y="832838"/>
                  <a:pt x="11286049" y="855194"/>
                </a:cubicBezTo>
                <a:lnTo>
                  <a:pt x="11278274" y="924923"/>
                </a:lnTo>
                <a:cubicBezTo>
                  <a:pt x="11163443" y="2477731"/>
                  <a:pt x="9432494" y="6319328"/>
                  <a:pt x="5344760" y="6802391"/>
                </a:cubicBezTo>
                <a:lnTo>
                  <a:pt x="4996455" y="6833239"/>
                </a:lnTo>
                <a:lnTo>
                  <a:pt x="4971671" y="6836626"/>
                </a:lnTo>
                <a:cubicBezTo>
                  <a:pt x="4832694" y="6851673"/>
                  <a:pt x="4706708" y="6858000"/>
                  <a:pt x="4617817" y="6858000"/>
                </a:cubicBezTo>
                <a:lnTo>
                  <a:pt x="2371946" y="6858000"/>
                </a:lnTo>
                <a:lnTo>
                  <a:pt x="2353610" y="6856152"/>
                </a:lnTo>
                <a:lnTo>
                  <a:pt x="1" y="6860110"/>
                </a:lnTo>
                <a:lnTo>
                  <a:pt x="1" y="775098"/>
                </a:lnTo>
                <a:lnTo>
                  <a:pt x="0" y="775098"/>
                </a:lnTo>
                <a:close/>
              </a:path>
            </a:pathLst>
          </a:custGeom>
          <a:solidFill>
            <a:schemeClr val="tx1"/>
          </a:solidFill>
        </p:spPr>
        <p:txBody>
          <a:bodyPr wrap="square" bIns="2834640" anchor="b" anchorCtr="0">
            <a:noAutofit/>
          </a:bodyPr>
          <a:lstStyle>
            <a:lvl1pPr marL="0" indent="0" algn="ctr">
              <a:buFont typeface="Arial" panose="020B0604020202020204" pitchFamily="34" charset="0"/>
              <a:buNone/>
              <a:defRPr>
                <a:solidFill>
                  <a:schemeClr val="tx1">
                    <a:lumMod val="50000"/>
                    <a:lumOff val="50000"/>
                  </a:schemeClr>
                </a:solidFill>
              </a:defRPr>
            </a:lvl1pPr>
          </a:lstStyle>
          <a:p>
            <a:r>
              <a:rPr lang="en-US" dirty="0"/>
              <a:t>Change Picture</a:t>
            </a: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outerShdw blurRad="190500" dist="38100" dir="2700000" algn="tl">
                    <a:srgbClr val="000000">
                      <a:alpha val="50000"/>
                    </a:srgbClr>
                  </a:outerShdw>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outerShdw blurRad="101600" dist="25400" dir="2700000" algn="tl">
                    <a:srgbClr val="000000">
                      <a:alpha val="50000"/>
                    </a:srgbClr>
                  </a:outerShdw>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27805792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ivider_New Leaf ">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A05A34-B451-49C6-AE6F-52D361409CE3}"/>
              </a:ext>
            </a:extLst>
          </p:cNvPr>
          <p:cNvSpPr/>
          <p:nvPr userDrawn="1"/>
        </p:nvSpPr>
        <p:spPr>
          <a:xfrm>
            <a:off x="841248" y="0"/>
            <a:ext cx="11350751"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1" name="Picture Placeholder 50">
            <a:extLst>
              <a:ext uri="{FF2B5EF4-FFF2-40B4-BE49-F238E27FC236}">
                <a16:creationId xmlns:a16="http://schemas.microsoft.com/office/drawing/2014/main" id="{BB7A8C96-124A-4532-9C5D-7B1EDC834765}"/>
              </a:ext>
            </a:extLst>
          </p:cNvPr>
          <p:cNvSpPr>
            <a:spLocks noGrp="1"/>
          </p:cNvSpPr>
          <p:nvPr>
            <p:ph type="pic" sz="quarter" idx="16"/>
          </p:nvPr>
        </p:nvSpPr>
        <p:spPr>
          <a:xfrm>
            <a:off x="1307342" y="1330830"/>
            <a:ext cx="754379" cy="155677"/>
          </a:xfrm>
          <a:custGeom>
            <a:avLst/>
            <a:gdLst>
              <a:gd name="connsiteX0" fmla="*/ 0 w 754379"/>
              <a:gd name="connsiteY0" fmla="*/ 0 h 155677"/>
              <a:gd name="connsiteX1" fmla="*/ 485156 w 754379"/>
              <a:gd name="connsiteY1" fmla="*/ 0 h 155677"/>
              <a:gd name="connsiteX2" fmla="*/ 754379 w 754379"/>
              <a:gd name="connsiteY2" fmla="*/ 155677 h 155677"/>
              <a:gd name="connsiteX3" fmla="*/ 233515 w 754379"/>
              <a:gd name="connsiteY3" fmla="*/ 155677 h 155677"/>
              <a:gd name="connsiteX4" fmla="*/ 0 w 754379"/>
              <a:gd name="connsiteY4" fmla="*/ 0 h 1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79" h="155677">
                <a:moveTo>
                  <a:pt x="0" y="0"/>
                </a:moveTo>
                <a:lnTo>
                  <a:pt x="485156" y="0"/>
                </a:lnTo>
                <a:cubicBezTo>
                  <a:pt x="597396" y="0"/>
                  <a:pt x="714916" y="63141"/>
                  <a:pt x="754379" y="155677"/>
                </a:cubicBezTo>
                <a:lnTo>
                  <a:pt x="233515" y="155677"/>
                </a:lnTo>
                <a:cubicBezTo>
                  <a:pt x="125576" y="153064"/>
                  <a:pt x="39464" y="92535"/>
                  <a:pt x="0" y="0"/>
                </a:cubicBezTo>
                <a:close/>
              </a:path>
            </a:pathLst>
          </a:custGeom>
          <a:solidFill>
            <a:schemeClr val="bg1"/>
          </a:solidFill>
        </p:spPr>
        <p:txBody>
          <a:bodyPr wrap="square">
            <a:noAutofit/>
          </a:bodyPr>
          <a:lstStyle>
            <a:lvl1pPr marL="0" indent="0">
              <a:buNone/>
              <a:defRPr sz="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41659666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Divider_Bold Ocea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A05A34-B451-49C6-AE6F-52D361409CE3}"/>
              </a:ext>
            </a:extLst>
          </p:cNvPr>
          <p:cNvSpPr/>
          <p:nvPr userDrawn="1"/>
        </p:nvSpPr>
        <p:spPr>
          <a:xfrm>
            <a:off x="841248" y="0"/>
            <a:ext cx="11350751"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1" name="Picture Placeholder 50">
            <a:extLst>
              <a:ext uri="{FF2B5EF4-FFF2-40B4-BE49-F238E27FC236}">
                <a16:creationId xmlns:a16="http://schemas.microsoft.com/office/drawing/2014/main" id="{BB7A8C96-124A-4532-9C5D-7B1EDC834765}"/>
              </a:ext>
            </a:extLst>
          </p:cNvPr>
          <p:cNvSpPr>
            <a:spLocks noGrp="1"/>
          </p:cNvSpPr>
          <p:nvPr>
            <p:ph type="pic" sz="quarter" idx="16"/>
          </p:nvPr>
        </p:nvSpPr>
        <p:spPr>
          <a:xfrm>
            <a:off x="1307342" y="1330830"/>
            <a:ext cx="754379" cy="155677"/>
          </a:xfrm>
          <a:custGeom>
            <a:avLst/>
            <a:gdLst>
              <a:gd name="connsiteX0" fmla="*/ 0 w 754379"/>
              <a:gd name="connsiteY0" fmla="*/ 0 h 155677"/>
              <a:gd name="connsiteX1" fmla="*/ 485156 w 754379"/>
              <a:gd name="connsiteY1" fmla="*/ 0 h 155677"/>
              <a:gd name="connsiteX2" fmla="*/ 754379 w 754379"/>
              <a:gd name="connsiteY2" fmla="*/ 155677 h 155677"/>
              <a:gd name="connsiteX3" fmla="*/ 233515 w 754379"/>
              <a:gd name="connsiteY3" fmla="*/ 155677 h 155677"/>
              <a:gd name="connsiteX4" fmla="*/ 0 w 754379"/>
              <a:gd name="connsiteY4" fmla="*/ 0 h 1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79" h="155677">
                <a:moveTo>
                  <a:pt x="0" y="0"/>
                </a:moveTo>
                <a:lnTo>
                  <a:pt x="485156" y="0"/>
                </a:lnTo>
                <a:cubicBezTo>
                  <a:pt x="597396" y="0"/>
                  <a:pt x="714916" y="63141"/>
                  <a:pt x="754379" y="155677"/>
                </a:cubicBezTo>
                <a:lnTo>
                  <a:pt x="233515" y="155677"/>
                </a:lnTo>
                <a:cubicBezTo>
                  <a:pt x="125576" y="153064"/>
                  <a:pt x="39464" y="92535"/>
                  <a:pt x="0" y="0"/>
                </a:cubicBezTo>
                <a:close/>
              </a:path>
            </a:pathLst>
          </a:custGeom>
          <a:solidFill>
            <a:schemeClr val="accent1"/>
          </a:solidFill>
        </p:spPr>
        <p:txBody>
          <a:bodyPr wrap="square">
            <a:noAutofit/>
          </a:bodyPr>
          <a:lstStyle>
            <a:lvl1pPr marL="0" indent="0">
              <a:buNone/>
              <a:defRPr sz="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51231996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Divider_Cocoon">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A05A34-B451-49C6-AE6F-52D361409CE3}"/>
              </a:ext>
            </a:extLst>
          </p:cNvPr>
          <p:cNvSpPr/>
          <p:nvPr userDrawn="1"/>
        </p:nvSpPr>
        <p:spPr>
          <a:xfrm>
            <a:off x="841248" y="0"/>
            <a:ext cx="11350751"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1" name="Picture Placeholder 50">
            <a:extLst>
              <a:ext uri="{FF2B5EF4-FFF2-40B4-BE49-F238E27FC236}">
                <a16:creationId xmlns:a16="http://schemas.microsoft.com/office/drawing/2014/main" id="{BB7A8C96-124A-4532-9C5D-7B1EDC834765}"/>
              </a:ext>
            </a:extLst>
          </p:cNvPr>
          <p:cNvSpPr>
            <a:spLocks noGrp="1"/>
          </p:cNvSpPr>
          <p:nvPr>
            <p:ph type="pic" sz="quarter" idx="16"/>
          </p:nvPr>
        </p:nvSpPr>
        <p:spPr>
          <a:xfrm>
            <a:off x="1307342" y="1330830"/>
            <a:ext cx="754379" cy="155677"/>
          </a:xfrm>
          <a:custGeom>
            <a:avLst/>
            <a:gdLst>
              <a:gd name="connsiteX0" fmla="*/ 0 w 754379"/>
              <a:gd name="connsiteY0" fmla="*/ 0 h 155677"/>
              <a:gd name="connsiteX1" fmla="*/ 485156 w 754379"/>
              <a:gd name="connsiteY1" fmla="*/ 0 h 155677"/>
              <a:gd name="connsiteX2" fmla="*/ 754379 w 754379"/>
              <a:gd name="connsiteY2" fmla="*/ 155677 h 155677"/>
              <a:gd name="connsiteX3" fmla="*/ 233515 w 754379"/>
              <a:gd name="connsiteY3" fmla="*/ 155677 h 155677"/>
              <a:gd name="connsiteX4" fmla="*/ 0 w 754379"/>
              <a:gd name="connsiteY4" fmla="*/ 0 h 1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79" h="155677">
                <a:moveTo>
                  <a:pt x="0" y="0"/>
                </a:moveTo>
                <a:lnTo>
                  <a:pt x="485156" y="0"/>
                </a:lnTo>
                <a:cubicBezTo>
                  <a:pt x="597396" y="0"/>
                  <a:pt x="714916" y="63141"/>
                  <a:pt x="754379" y="155677"/>
                </a:cubicBezTo>
                <a:lnTo>
                  <a:pt x="233515" y="155677"/>
                </a:lnTo>
                <a:cubicBezTo>
                  <a:pt x="125576" y="153064"/>
                  <a:pt x="39464" y="92535"/>
                  <a:pt x="0" y="0"/>
                </a:cubicBezTo>
                <a:close/>
              </a:path>
            </a:pathLst>
          </a:custGeom>
          <a:solidFill>
            <a:schemeClr val="accent1"/>
          </a:solidFill>
        </p:spPr>
        <p:txBody>
          <a:bodyPr wrap="square">
            <a:noAutofit/>
          </a:bodyPr>
          <a:lstStyle>
            <a:lvl1pPr marL="0" indent="0">
              <a:buNone/>
              <a:defRPr sz="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8251211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_Picture">
    <p:spTree>
      <p:nvGrpSpPr>
        <p:cNvPr id="1" name=""/>
        <p:cNvGrpSpPr/>
        <p:nvPr/>
      </p:nvGrpSpPr>
      <p:grpSpPr>
        <a:xfrm>
          <a:off x="0" y="0"/>
          <a:ext cx="0" cy="0"/>
          <a:chOff x="0" y="0"/>
          <a:chExt cx="0" cy="0"/>
        </a:xfrm>
      </p:grpSpPr>
      <p:pic>
        <p:nvPicPr>
          <p:cNvPr id="8" name="Picture 7" descr="A shopping cart in a store&#10;&#10;Description automatically generated with medium confidence">
            <a:extLst>
              <a:ext uri="{FF2B5EF4-FFF2-40B4-BE49-F238E27FC236}">
                <a16:creationId xmlns:a16="http://schemas.microsoft.com/office/drawing/2014/main" id="{9407B9F3-702A-4A63-AEB4-4EDE838D935E}"/>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saturation sat="66000"/>
                    </a14:imgEffect>
                  </a14:imgLayer>
                </a14:imgProps>
              </a:ext>
              <a:ext uri="{28A0092B-C50C-407E-A947-70E740481C1C}">
                <a14:useLocalDpi xmlns:a14="http://schemas.microsoft.com/office/drawing/2010/main" val="0"/>
              </a:ext>
            </a:extLst>
          </a:blip>
          <a:srcRect t="6661" b="8964"/>
          <a:stretch/>
        </p:blipFill>
        <p:spPr>
          <a:xfrm>
            <a:off x="-7357" y="0"/>
            <a:ext cx="12191999" cy="6858000"/>
          </a:xfrm>
          <a:prstGeom prst="rect">
            <a:avLst/>
          </a:prstGeom>
        </p:spPr>
      </p:pic>
      <p:sp>
        <p:nvSpPr>
          <p:cNvPr id="2" name="Rectangle 1">
            <a:extLst>
              <a:ext uri="{FF2B5EF4-FFF2-40B4-BE49-F238E27FC236}">
                <a16:creationId xmlns:a16="http://schemas.microsoft.com/office/drawing/2014/main" id="{150BFEF2-A1B2-4F11-A66C-06504CF160CA}"/>
              </a:ext>
            </a:extLst>
          </p:cNvPr>
          <p:cNvSpPr/>
          <p:nvPr userDrawn="1"/>
        </p:nvSpPr>
        <p:spPr>
          <a:xfrm>
            <a:off x="-14714" y="2931"/>
            <a:ext cx="12191999" cy="6858000"/>
          </a:xfrm>
          <a:prstGeom prst="rect">
            <a:avLst/>
          </a:prstGeom>
          <a:solidFill>
            <a:srgbClr val="00000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descr="Shape, circle&#10;&#10;Description automatically generated">
            <a:extLst>
              <a:ext uri="{FF2B5EF4-FFF2-40B4-BE49-F238E27FC236}">
                <a16:creationId xmlns:a16="http://schemas.microsoft.com/office/drawing/2014/main" id="{C7A6AC8F-DAF8-4929-B223-C9FD80541340}"/>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709" y="9573"/>
            <a:ext cx="12192000" cy="6858000"/>
          </a:xfrm>
          <a:prstGeom prst="rect">
            <a:avLst/>
          </a:prstGeom>
        </p:spPr>
      </p:pic>
      <p:sp>
        <p:nvSpPr>
          <p:cNvPr id="5" name="Footer Placeholder 4">
            <a:extLst>
              <a:ext uri="{FF2B5EF4-FFF2-40B4-BE49-F238E27FC236}">
                <a16:creationId xmlns:a16="http://schemas.microsoft.com/office/drawing/2014/main" id="{D77C0686-3346-452F-8C6E-D7692AC0D176}"/>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11" name="Graphic 10">
            <a:extLst>
              <a:ext uri="{FF2B5EF4-FFF2-40B4-BE49-F238E27FC236}">
                <a16:creationId xmlns:a16="http://schemas.microsoft.com/office/drawing/2014/main" id="{917E3731-1BCD-4017-B2BB-4E642AC94F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359" y="4240948"/>
            <a:ext cx="765952" cy="159803"/>
          </a:xfrm>
          <a:prstGeom prst="rect">
            <a:avLst/>
          </a:prstGeom>
        </p:spPr>
      </p:pic>
      <p:pic>
        <p:nvPicPr>
          <p:cNvPr id="16" name="Graphic 15">
            <a:extLst>
              <a:ext uri="{FF2B5EF4-FFF2-40B4-BE49-F238E27FC236}">
                <a16:creationId xmlns:a16="http://schemas.microsoft.com/office/drawing/2014/main" id="{9B2C3F29-E90D-454C-87EA-0D08AA88A6C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13974" y="498338"/>
            <a:ext cx="4644717" cy="1677266"/>
          </a:xfrm>
          <a:prstGeom prst="rect">
            <a:avLst/>
          </a:prstGeom>
        </p:spPr>
      </p:pic>
      <p:sp>
        <p:nvSpPr>
          <p:cNvPr id="18" name="Subtitle 2">
            <a:extLst>
              <a:ext uri="{FF2B5EF4-FFF2-40B4-BE49-F238E27FC236}">
                <a16:creationId xmlns:a16="http://schemas.microsoft.com/office/drawing/2014/main" id="{3457EC8A-790A-42FD-B9A5-641D2B92C2BE}"/>
              </a:ext>
            </a:extLst>
          </p:cNvPr>
          <p:cNvSpPr>
            <a:spLocks noGrp="1"/>
          </p:cNvSpPr>
          <p:nvPr>
            <p:ph type="subTitle" idx="1" hasCustomPrompt="1"/>
          </p:nvPr>
        </p:nvSpPr>
        <p:spPr>
          <a:xfrm>
            <a:off x="690466" y="4740857"/>
            <a:ext cx="5873296" cy="338137"/>
          </a:xfrm>
        </p:spPr>
        <p:txBody>
          <a:bodyPr anchor="ctr" anchorCtr="0">
            <a:normAutofit/>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
        <p:nvSpPr>
          <p:cNvPr id="19" name="Text Placeholder 2">
            <a:extLst>
              <a:ext uri="{FF2B5EF4-FFF2-40B4-BE49-F238E27FC236}">
                <a16:creationId xmlns:a16="http://schemas.microsoft.com/office/drawing/2014/main" id="{4F29FB8B-622C-45A0-ACE8-F8B7646D2486}"/>
              </a:ext>
            </a:extLst>
          </p:cNvPr>
          <p:cNvSpPr>
            <a:spLocks noGrp="1"/>
          </p:cNvSpPr>
          <p:nvPr>
            <p:ph type="body" idx="14" hasCustomPrompt="1"/>
          </p:nvPr>
        </p:nvSpPr>
        <p:spPr>
          <a:xfrm>
            <a:off x="690465" y="5428988"/>
            <a:ext cx="2732587" cy="930673"/>
          </a:xfrm>
        </p:spPr>
        <p:txBody>
          <a:bodyPr anchor="t" anchorCtr="0">
            <a:normAutofit/>
          </a:bodyPr>
          <a:lstStyle>
            <a:lvl1pPr marL="0" indent="0">
              <a:lnSpc>
                <a:spcPct val="85000"/>
              </a:lnSpc>
              <a:spcBef>
                <a:spcPts val="500"/>
              </a:spcBef>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20" name="Text Placeholder 2">
            <a:extLst>
              <a:ext uri="{FF2B5EF4-FFF2-40B4-BE49-F238E27FC236}">
                <a16:creationId xmlns:a16="http://schemas.microsoft.com/office/drawing/2014/main" id="{97B9145E-2283-4755-9997-BB7CCA40FF4F}"/>
              </a:ext>
            </a:extLst>
          </p:cNvPr>
          <p:cNvSpPr>
            <a:spLocks noGrp="1"/>
          </p:cNvSpPr>
          <p:nvPr>
            <p:ph type="body" idx="15" hasCustomPrompt="1"/>
          </p:nvPr>
        </p:nvSpPr>
        <p:spPr>
          <a:xfrm>
            <a:off x="3831175" y="5428988"/>
            <a:ext cx="2732587" cy="930673"/>
          </a:xfrm>
        </p:spPr>
        <p:txBody>
          <a:bodyPr anchor="t" anchorCtr="0">
            <a:normAutofit/>
          </a:bodyPr>
          <a:lstStyle>
            <a:lvl1pPr marL="0" indent="0">
              <a:lnSpc>
                <a:spcPct val="85000"/>
              </a:lnSpc>
              <a:spcBef>
                <a:spcPts val="500"/>
              </a:spcBef>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12" name="Content Placeholder 6">
            <a:extLst>
              <a:ext uri="{FF2B5EF4-FFF2-40B4-BE49-F238E27FC236}">
                <a16:creationId xmlns:a16="http://schemas.microsoft.com/office/drawing/2014/main" id="{E7218F0E-08F9-415F-9532-CF5864D5D8DF}"/>
              </a:ext>
            </a:extLst>
          </p:cNvPr>
          <p:cNvSpPr>
            <a:spLocks noGrp="1"/>
          </p:cNvSpPr>
          <p:nvPr>
            <p:ph sz="quarter" idx="17" hasCustomPrompt="1"/>
          </p:nvPr>
        </p:nvSpPr>
        <p:spPr>
          <a:xfrm>
            <a:off x="9679997" y="5428988"/>
            <a:ext cx="2189078" cy="1130677"/>
          </a:xfrm>
        </p:spPr>
        <p:txBody>
          <a:bodyPr lIns="45720" tIns="0" rIns="45720" bIns="0" anchor="ctr" anchorCtr="0">
            <a:normAutofit/>
          </a:bodyPr>
          <a:lstStyle>
            <a:lvl1pPr indent="0" algn="l">
              <a:lnSpc>
                <a:spcPct val="85000"/>
              </a:lnSpc>
              <a:spcBef>
                <a:spcPts val="500"/>
              </a:spcBef>
              <a:buNone/>
              <a:defRPr sz="2000" baseline="0"/>
            </a:lvl1pPr>
          </a:lstStyle>
          <a:p>
            <a:pPr lvl="0"/>
            <a:r>
              <a:rPr lang="en-US" dirty="0"/>
              <a:t>Division name or logo placement</a:t>
            </a:r>
          </a:p>
        </p:txBody>
      </p:sp>
      <p:sp>
        <p:nvSpPr>
          <p:cNvPr id="22" name="Title 1">
            <a:extLst>
              <a:ext uri="{FF2B5EF4-FFF2-40B4-BE49-F238E27FC236}">
                <a16:creationId xmlns:a16="http://schemas.microsoft.com/office/drawing/2014/main" id="{814F70B3-CD28-4499-BB32-DC6B9A486DC2}"/>
              </a:ext>
            </a:extLst>
          </p:cNvPr>
          <p:cNvSpPr>
            <a:spLocks noGrp="1"/>
          </p:cNvSpPr>
          <p:nvPr>
            <p:ph type="ctrTitle" hasCustomPrompt="1"/>
          </p:nvPr>
        </p:nvSpPr>
        <p:spPr>
          <a:xfrm>
            <a:off x="690465" y="2175604"/>
            <a:ext cx="9235440" cy="1782232"/>
          </a:xfrm>
        </p:spPr>
        <p:txBody>
          <a:bodyPr anchor="b">
            <a:normAutofit/>
          </a:bodyPr>
          <a:lstStyle>
            <a:lvl1pPr algn="l">
              <a:defRPr sz="4400">
                <a:solidFill>
                  <a:schemeClr val="bg1"/>
                </a:solidFill>
              </a:defRPr>
            </a:lvl1pPr>
          </a:lstStyle>
          <a:p>
            <a:r>
              <a:rPr lang="en-US" dirty="0"/>
              <a:t>Presentation Title</a:t>
            </a:r>
          </a:p>
        </p:txBody>
      </p:sp>
    </p:spTree>
    <p:extLst>
      <p:ext uri="{BB962C8B-B14F-4D97-AF65-F5344CB8AC3E}">
        <p14:creationId xmlns:p14="http://schemas.microsoft.com/office/powerpoint/2010/main" val="28828123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Divider_Tall Pine">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A05A34-B451-49C6-AE6F-52D361409CE3}"/>
              </a:ext>
            </a:extLst>
          </p:cNvPr>
          <p:cNvSpPr/>
          <p:nvPr userDrawn="1"/>
        </p:nvSpPr>
        <p:spPr>
          <a:xfrm>
            <a:off x="841248" y="0"/>
            <a:ext cx="11350751"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1" name="Picture Placeholder 50">
            <a:extLst>
              <a:ext uri="{FF2B5EF4-FFF2-40B4-BE49-F238E27FC236}">
                <a16:creationId xmlns:a16="http://schemas.microsoft.com/office/drawing/2014/main" id="{BB7A8C96-124A-4532-9C5D-7B1EDC834765}"/>
              </a:ext>
            </a:extLst>
          </p:cNvPr>
          <p:cNvSpPr>
            <a:spLocks noGrp="1"/>
          </p:cNvSpPr>
          <p:nvPr>
            <p:ph type="pic" sz="quarter" idx="16"/>
          </p:nvPr>
        </p:nvSpPr>
        <p:spPr>
          <a:xfrm>
            <a:off x="1307342" y="1330830"/>
            <a:ext cx="754379" cy="155677"/>
          </a:xfrm>
          <a:custGeom>
            <a:avLst/>
            <a:gdLst>
              <a:gd name="connsiteX0" fmla="*/ 0 w 754379"/>
              <a:gd name="connsiteY0" fmla="*/ 0 h 155677"/>
              <a:gd name="connsiteX1" fmla="*/ 485156 w 754379"/>
              <a:gd name="connsiteY1" fmla="*/ 0 h 155677"/>
              <a:gd name="connsiteX2" fmla="*/ 754379 w 754379"/>
              <a:gd name="connsiteY2" fmla="*/ 155677 h 155677"/>
              <a:gd name="connsiteX3" fmla="*/ 233515 w 754379"/>
              <a:gd name="connsiteY3" fmla="*/ 155677 h 155677"/>
              <a:gd name="connsiteX4" fmla="*/ 0 w 754379"/>
              <a:gd name="connsiteY4" fmla="*/ 0 h 1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79" h="155677">
                <a:moveTo>
                  <a:pt x="0" y="0"/>
                </a:moveTo>
                <a:lnTo>
                  <a:pt x="485156" y="0"/>
                </a:lnTo>
                <a:cubicBezTo>
                  <a:pt x="597396" y="0"/>
                  <a:pt x="714916" y="63141"/>
                  <a:pt x="754379" y="155677"/>
                </a:cubicBezTo>
                <a:lnTo>
                  <a:pt x="233515" y="155677"/>
                </a:lnTo>
                <a:cubicBezTo>
                  <a:pt x="125576" y="153064"/>
                  <a:pt x="39464" y="92535"/>
                  <a:pt x="0" y="0"/>
                </a:cubicBezTo>
                <a:close/>
              </a:path>
            </a:pathLst>
          </a:custGeom>
          <a:solidFill>
            <a:schemeClr val="accent1"/>
          </a:solidFill>
        </p:spPr>
        <p:txBody>
          <a:bodyPr wrap="square">
            <a:noAutofit/>
          </a:bodyPr>
          <a:lstStyle>
            <a:lvl1pPr marL="0" indent="0">
              <a:buNone/>
              <a:defRPr sz="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159291524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Divider_Clear Sky">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A05A34-B451-49C6-AE6F-52D361409CE3}"/>
              </a:ext>
            </a:extLst>
          </p:cNvPr>
          <p:cNvSpPr/>
          <p:nvPr userDrawn="1"/>
        </p:nvSpPr>
        <p:spPr>
          <a:xfrm>
            <a:off x="841248" y="0"/>
            <a:ext cx="11350752"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1" name="Picture Placeholder 50">
            <a:extLst>
              <a:ext uri="{FF2B5EF4-FFF2-40B4-BE49-F238E27FC236}">
                <a16:creationId xmlns:a16="http://schemas.microsoft.com/office/drawing/2014/main" id="{BB7A8C96-124A-4532-9C5D-7B1EDC834765}"/>
              </a:ext>
            </a:extLst>
          </p:cNvPr>
          <p:cNvSpPr>
            <a:spLocks noGrp="1"/>
          </p:cNvSpPr>
          <p:nvPr>
            <p:ph type="pic" sz="quarter" idx="16"/>
          </p:nvPr>
        </p:nvSpPr>
        <p:spPr>
          <a:xfrm>
            <a:off x="1307342" y="1330830"/>
            <a:ext cx="754379" cy="155677"/>
          </a:xfrm>
          <a:custGeom>
            <a:avLst/>
            <a:gdLst>
              <a:gd name="connsiteX0" fmla="*/ 0 w 754379"/>
              <a:gd name="connsiteY0" fmla="*/ 0 h 155677"/>
              <a:gd name="connsiteX1" fmla="*/ 485156 w 754379"/>
              <a:gd name="connsiteY1" fmla="*/ 0 h 155677"/>
              <a:gd name="connsiteX2" fmla="*/ 754379 w 754379"/>
              <a:gd name="connsiteY2" fmla="*/ 155677 h 155677"/>
              <a:gd name="connsiteX3" fmla="*/ 233515 w 754379"/>
              <a:gd name="connsiteY3" fmla="*/ 155677 h 155677"/>
              <a:gd name="connsiteX4" fmla="*/ 0 w 754379"/>
              <a:gd name="connsiteY4" fmla="*/ 0 h 1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79" h="155677">
                <a:moveTo>
                  <a:pt x="0" y="0"/>
                </a:moveTo>
                <a:lnTo>
                  <a:pt x="485156" y="0"/>
                </a:lnTo>
                <a:cubicBezTo>
                  <a:pt x="597396" y="0"/>
                  <a:pt x="714916" y="63141"/>
                  <a:pt x="754379" y="155677"/>
                </a:cubicBezTo>
                <a:lnTo>
                  <a:pt x="233515" y="155677"/>
                </a:lnTo>
                <a:cubicBezTo>
                  <a:pt x="125576" y="153064"/>
                  <a:pt x="39464" y="92535"/>
                  <a:pt x="0" y="0"/>
                </a:cubicBezTo>
                <a:close/>
              </a:path>
            </a:pathLst>
          </a:custGeom>
          <a:solidFill>
            <a:schemeClr val="bg1"/>
          </a:solidFill>
        </p:spPr>
        <p:txBody>
          <a:bodyPr wrap="square">
            <a:noAutofit/>
          </a:bodyPr>
          <a:lstStyle>
            <a:lvl1pPr marL="0" indent="0">
              <a:buNone/>
              <a:defRPr sz="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9458568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Divider_Mjst">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65A05A34-B451-49C6-AE6F-52D361409CE3}"/>
              </a:ext>
            </a:extLst>
          </p:cNvPr>
          <p:cNvSpPr/>
          <p:nvPr userDrawn="1"/>
        </p:nvSpPr>
        <p:spPr>
          <a:xfrm>
            <a:off x="841248" y="0"/>
            <a:ext cx="11350751"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0" name="Text Placeholder 2">
            <a:extLst>
              <a:ext uri="{FF2B5EF4-FFF2-40B4-BE49-F238E27FC236}">
                <a16:creationId xmlns:a16="http://schemas.microsoft.com/office/drawing/2014/main" id="{FD023CE3-E296-443F-BA3F-66EB9E57643C}"/>
              </a:ext>
            </a:extLst>
          </p:cNvPr>
          <p:cNvSpPr>
            <a:spLocks noGrp="1"/>
          </p:cNvSpPr>
          <p:nvPr>
            <p:ph type="body" idx="13" hasCustomPrompt="1"/>
          </p:nvPr>
        </p:nvSpPr>
        <p:spPr>
          <a:xfrm>
            <a:off x="10189029" y="5356166"/>
            <a:ext cx="1872343" cy="1305892"/>
          </a:xfrm>
        </p:spPr>
        <p:txBody>
          <a:bodyPr anchor="ctr" anchorCtr="0">
            <a:noAutofit/>
          </a:bodyPr>
          <a:lstStyle>
            <a:lvl1pPr marL="0" indent="0">
              <a:lnSpc>
                <a:spcPct val="85000"/>
              </a:lnSpc>
              <a:spcBef>
                <a:spcPts val="100"/>
              </a:spcBef>
              <a:buNone/>
              <a:defRPr sz="8800" b="1">
                <a:ln w="22225">
                  <a:solidFill>
                    <a:schemeClr val="accent1"/>
                  </a:solidFill>
                </a:ln>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48" name="Title 1">
            <a:extLst>
              <a:ext uri="{FF2B5EF4-FFF2-40B4-BE49-F238E27FC236}">
                <a16:creationId xmlns:a16="http://schemas.microsoft.com/office/drawing/2014/main" id="{A60DEA3F-EB29-48C2-A073-4008BEEBA8B5}"/>
              </a:ext>
            </a:extLst>
          </p:cNvPr>
          <p:cNvSpPr>
            <a:spLocks noGrp="1"/>
          </p:cNvSpPr>
          <p:nvPr>
            <p:ph type="title"/>
          </p:nvPr>
        </p:nvSpPr>
        <p:spPr>
          <a:xfrm>
            <a:off x="1252728" y="1109709"/>
            <a:ext cx="9190370" cy="2852737"/>
          </a:xfrm>
        </p:spPr>
        <p:txBody>
          <a:bodyPr anchor="b">
            <a:normAutofit/>
          </a:bodyPr>
          <a:lstStyle>
            <a:lvl1pPr>
              <a:defRPr sz="6600">
                <a:solidFill>
                  <a:schemeClr val="bg1"/>
                </a:solidFill>
                <a:effectLst/>
              </a:defRPr>
            </a:lvl1pPr>
          </a:lstStyle>
          <a:p>
            <a:r>
              <a:rPr lang="en-US"/>
              <a:t>Click to edit Master title style</a:t>
            </a:r>
            <a:endParaRPr lang="en-US" dirty="0"/>
          </a:p>
        </p:txBody>
      </p:sp>
      <p:sp>
        <p:nvSpPr>
          <p:cNvPr id="49" name="Text Placeholder 2">
            <a:extLst>
              <a:ext uri="{FF2B5EF4-FFF2-40B4-BE49-F238E27FC236}">
                <a16:creationId xmlns:a16="http://schemas.microsoft.com/office/drawing/2014/main" id="{8B4611B3-1B51-4D0F-919F-187AFF28F66A}"/>
              </a:ext>
            </a:extLst>
          </p:cNvPr>
          <p:cNvSpPr>
            <a:spLocks noGrp="1"/>
          </p:cNvSpPr>
          <p:nvPr>
            <p:ph type="body" idx="1"/>
          </p:nvPr>
        </p:nvSpPr>
        <p:spPr>
          <a:xfrm>
            <a:off x="1252728" y="4079586"/>
            <a:ext cx="8081996" cy="1500187"/>
          </a:xfrm>
        </p:spPr>
        <p:txBody>
          <a:bodyPr>
            <a:normAutofit/>
          </a:bodyPr>
          <a:lstStyle>
            <a:lvl1pPr marL="0" indent="0">
              <a:buNone/>
              <a:defRPr sz="2400" b="1">
                <a:solidFill>
                  <a:schemeClr val="bg1"/>
                </a:solidFill>
                <a:effectLs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1" name="Picture Placeholder 50">
            <a:extLst>
              <a:ext uri="{FF2B5EF4-FFF2-40B4-BE49-F238E27FC236}">
                <a16:creationId xmlns:a16="http://schemas.microsoft.com/office/drawing/2014/main" id="{BB7A8C96-124A-4532-9C5D-7B1EDC834765}"/>
              </a:ext>
            </a:extLst>
          </p:cNvPr>
          <p:cNvSpPr>
            <a:spLocks noGrp="1"/>
          </p:cNvSpPr>
          <p:nvPr>
            <p:ph type="pic" sz="quarter" idx="16"/>
          </p:nvPr>
        </p:nvSpPr>
        <p:spPr>
          <a:xfrm>
            <a:off x="1307342" y="1330830"/>
            <a:ext cx="754379" cy="155677"/>
          </a:xfrm>
          <a:custGeom>
            <a:avLst/>
            <a:gdLst>
              <a:gd name="connsiteX0" fmla="*/ 0 w 754379"/>
              <a:gd name="connsiteY0" fmla="*/ 0 h 155677"/>
              <a:gd name="connsiteX1" fmla="*/ 485156 w 754379"/>
              <a:gd name="connsiteY1" fmla="*/ 0 h 155677"/>
              <a:gd name="connsiteX2" fmla="*/ 754379 w 754379"/>
              <a:gd name="connsiteY2" fmla="*/ 155677 h 155677"/>
              <a:gd name="connsiteX3" fmla="*/ 233515 w 754379"/>
              <a:gd name="connsiteY3" fmla="*/ 155677 h 155677"/>
              <a:gd name="connsiteX4" fmla="*/ 0 w 754379"/>
              <a:gd name="connsiteY4" fmla="*/ 0 h 1556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4379" h="155677">
                <a:moveTo>
                  <a:pt x="0" y="0"/>
                </a:moveTo>
                <a:lnTo>
                  <a:pt x="485156" y="0"/>
                </a:lnTo>
                <a:cubicBezTo>
                  <a:pt x="597396" y="0"/>
                  <a:pt x="714916" y="63141"/>
                  <a:pt x="754379" y="155677"/>
                </a:cubicBezTo>
                <a:lnTo>
                  <a:pt x="233515" y="155677"/>
                </a:lnTo>
                <a:cubicBezTo>
                  <a:pt x="125576" y="153064"/>
                  <a:pt x="39464" y="92535"/>
                  <a:pt x="0" y="0"/>
                </a:cubicBezTo>
                <a:close/>
              </a:path>
            </a:pathLst>
          </a:custGeom>
          <a:solidFill>
            <a:schemeClr val="bg1"/>
          </a:solidFill>
        </p:spPr>
        <p:txBody>
          <a:bodyPr wrap="square">
            <a:noAutofit/>
          </a:bodyPr>
          <a:lstStyle>
            <a:lvl1pPr marL="0" indent="0">
              <a:buNone/>
              <a:defRPr sz="100">
                <a:solidFill>
                  <a:schemeClr val="accent1"/>
                </a:solidFill>
              </a:defRPr>
            </a:lvl1pPr>
          </a:lstStyle>
          <a:p>
            <a:r>
              <a:rPr lang="en-US"/>
              <a:t>Click icon to add picture</a:t>
            </a:r>
            <a:endParaRPr lang="en-US" dirty="0"/>
          </a:p>
        </p:txBody>
      </p:sp>
    </p:spTree>
    <p:extLst>
      <p:ext uri="{BB962C8B-B14F-4D97-AF65-F5344CB8AC3E}">
        <p14:creationId xmlns:p14="http://schemas.microsoft.com/office/powerpoint/2010/main" val="66048552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Caption with 4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A539B1-76A4-462A-938D-1E998D7B88E5}"/>
              </a:ext>
            </a:extLst>
          </p:cNvPr>
          <p:cNvSpPr/>
          <p:nvPr userDrawn="1"/>
        </p:nvSpPr>
        <p:spPr>
          <a:xfrm>
            <a:off x="843079" y="0"/>
            <a:ext cx="11348920"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ontent Placeholder 2">
            <a:extLst>
              <a:ext uri="{FF2B5EF4-FFF2-40B4-BE49-F238E27FC236}">
                <a16:creationId xmlns:a16="http://schemas.microsoft.com/office/drawing/2014/main" id="{BF6601E4-9AFA-45F3-B480-CF6998CA25CC}"/>
              </a:ext>
            </a:extLst>
          </p:cNvPr>
          <p:cNvSpPr>
            <a:spLocks noGrp="1"/>
          </p:cNvSpPr>
          <p:nvPr>
            <p:ph idx="1"/>
          </p:nvPr>
        </p:nvSpPr>
        <p:spPr>
          <a:xfrm>
            <a:off x="994609" y="2593074"/>
            <a:ext cx="2596896" cy="3769625"/>
          </a:xfrm>
          <a:solidFill>
            <a:schemeClr val="bg1"/>
          </a:solidFill>
          <a:effectLst>
            <a:outerShdw dist="101600" dir="16200000" rotWithShape="0">
              <a:schemeClr val="accent1"/>
            </a:outerShdw>
          </a:effectLst>
        </p:spPr>
        <p:txBody>
          <a:bodyPr lIns="137160" tIns="36576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11" name="Text Placeholder 2">
            <a:extLst>
              <a:ext uri="{FF2B5EF4-FFF2-40B4-BE49-F238E27FC236}">
                <a16:creationId xmlns:a16="http://schemas.microsoft.com/office/drawing/2014/main" id="{D33E8061-2E93-4F14-AF8F-2F600DD8C3F1}"/>
              </a:ext>
            </a:extLst>
          </p:cNvPr>
          <p:cNvSpPr>
            <a:spLocks noGrp="1"/>
          </p:cNvSpPr>
          <p:nvPr>
            <p:ph type="body" idx="16"/>
          </p:nvPr>
        </p:nvSpPr>
        <p:spPr>
          <a:xfrm>
            <a:off x="994609" y="1130461"/>
            <a:ext cx="10709711" cy="1316063"/>
          </a:xfrm>
        </p:spPr>
        <p:txBody>
          <a:bodyPr anchor="ctr" anchorCtr="0">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2">
            <a:extLst>
              <a:ext uri="{FF2B5EF4-FFF2-40B4-BE49-F238E27FC236}">
                <a16:creationId xmlns:a16="http://schemas.microsoft.com/office/drawing/2014/main" id="{9AE85645-1C6B-4D48-A008-D942646D991D}"/>
              </a:ext>
            </a:extLst>
          </p:cNvPr>
          <p:cNvSpPr>
            <a:spLocks noGrp="1"/>
          </p:cNvSpPr>
          <p:nvPr>
            <p:ph idx="17"/>
          </p:nvPr>
        </p:nvSpPr>
        <p:spPr>
          <a:xfrm>
            <a:off x="3698881" y="2593075"/>
            <a:ext cx="2596896" cy="3769624"/>
          </a:xfrm>
          <a:solidFill>
            <a:schemeClr val="bg1"/>
          </a:solidFill>
          <a:effectLst>
            <a:outerShdw dist="101600" dir="16200000" rotWithShape="0">
              <a:schemeClr val="tx2"/>
            </a:outerShdw>
          </a:effectLst>
        </p:spPr>
        <p:txBody>
          <a:bodyPr lIns="137160" tIns="36576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6" name="Content Placeholder 2">
            <a:extLst>
              <a:ext uri="{FF2B5EF4-FFF2-40B4-BE49-F238E27FC236}">
                <a16:creationId xmlns:a16="http://schemas.microsoft.com/office/drawing/2014/main" id="{3F5E8823-3035-4ADB-B61E-BE7AA4BD1337}"/>
              </a:ext>
            </a:extLst>
          </p:cNvPr>
          <p:cNvSpPr>
            <a:spLocks noGrp="1"/>
          </p:cNvSpPr>
          <p:nvPr>
            <p:ph idx="18"/>
          </p:nvPr>
        </p:nvSpPr>
        <p:spPr>
          <a:xfrm>
            <a:off x="6403153" y="2593075"/>
            <a:ext cx="2596896" cy="3769624"/>
          </a:xfrm>
          <a:solidFill>
            <a:schemeClr val="bg1"/>
          </a:solidFill>
          <a:effectLst>
            <a:outerShdw dist="101600" dir="16200000" rotWithShape="0">
              <a:schemeClr val="accent4"/>
            </a:outerShdw>
          </a:effectLst>
        </p:spPr>
        <p:txBody>
          <a:bodyPr lIns="137160" tIns="36576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Content Placeholder 2">
            <a:extLst>
              <a:ext uri="{FF2B5EF4-FFF2-40B4-BE49-F238E27FC236}">
                <a16:creationId xmlns:a16="http://schemas.microsoft.com/office/drawing/2014/main" id="{C878D341-C2FC-4F23-B3AE-CC21F0946B42}"/>
              </a:ext>
            </a:extLst>
          </p:cNvPr>
          <p:cNvSpPr>
            <a:spLocks noGrp="1"/>
          </p:cNvSpPr>
          <p:nvPr>
            <p:ph idx="19"/>
          </p:nvPr>
        </p:nvSpPr>
        <p:spPr>
          <a:xfrm>
            <a:off x="9107424" y="2593075"/>
            <a:ext cx="2596896" cy="3769624"/>
          </a:xfrm>
          <a:solidFill>
            <a:schemeClr val="bg1"/>
          </a:solidFill>
          <a:effectLst>
            <a:outerShdw dist="101600" dir="16200000" rotWithShape="0">
              <a:schemeClr val="accent3"/>
            </a:outerShdw>
          </a:effectLst>
        </p:spPr>
        <p:txBody>
          <a:bodyPr lIns="137160" tIns="36576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a:extLst>
              <a:ext uri="{FF2B5EF4-FFF2-40B4-BE49-F238E27FC236}">
                <a16:creationId xmlns:a16="http://schemas.microsoft.com/office/drawing/2014/main" id="{EF4F09F4-4868-43CD-88F1-B1D2F5DF6424}"/>
              </a:ext>
            </a:extLst>
          </p:cNvPr>
          <p:cNvSpPr>
            <a:spLocks noGrp="1"/>
          </p:cNvSpPr>
          <p:nvPr>
            <p:ph type="title"/>
          </p:nvPr>
        </p:nvSpPr>
        <p:spPr/>
        <p:txBody>
          <a:bodyPr/>
          <a:lstStyle/>
          <a:p>
            <a:r>
              <a:rPr lang="en-US"/>
              <a:t>Click to edit Master title style</a:t>
            </a:r>
            <a:endParaRPr lang="en-US" dirty="0"/>
          </a:p>
        </p:txBody>
      </p:sp>
      <p:sp>
        <p:nvSpPr>
          <p:cNvPr id="18" name="Text Placeholder 2">
            <a:extLst>
              <a:ext uri="{FF2B5EF4-FFF2-40B4-BE49-F238E27FC236}">
                <a16:creationId xmlns:a16="http://schemas.microsoft.com/office/drawing/2014/main" id="{E97EF71C-6446-4519-9F41-1C4DA1DDAE0B}"/>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26160310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aption with Conten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57A539B1-76A4-462A-938D-1E998D7B88E5}"/>
              </a:ext>
            </a:extLst>
          </p:cNvPr>
          <p:cNvSpPr/>
          <p:nvPr userDrawn="1"/>
        </p:nvSpPr>
        <p:spPr>
          <a:xfrm>
            <a:off x="841247" y="0"/>
            <a:ext cx="11347704"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11" name="Text Placeholder 2">
            <a:extLst>
              <a:ext uri="{FF2B5EF4-FFF2-40B4-BE49-F238E27FC236}">
                <a16:creationId xmlns:a16="http://schemas.microsoft.com/office/drawing/2014/main" id="{D33E8061-2E93-4F14-AF8F-2F600DD8C3F1}"/>
              </a:ext>
            </a:extLst>
          </p:cNvPr>
          <p:cNvSpPr>
            <a:spLocks noGrp="1"/>
          </p:cNvSpPr>
          <p:nvPr>
            <p:ph type="body" idx="16"/>
          </p:nvPr>
        </p:nvSpPr>
        <p:spPr>
          <a:xfrm>
            <a:off x="1000073" y="1247547"/>
            <a:ext cx="3583429" cy="1481303"/>
          </a:xfrm>
        </p:spPr>
        <p:txBody>
          <a:bodyPr anchor="b" anchorCtr="0">
            <a:normAutofit/>
          </a:bodyPr>
          <a:lstStyle>
            <a:lvl1pPr marL="0" indent="0">
              <a:buNone/>
              <a:defRPr sz="1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3" name="Content Placeholder 3">
            <a:extLst>
              <a:ext uri="{FF2B5EF4-FFF2-40B4-BE49-F238E27FC236}">
                <a16:creationId xmlns:a16="http://schemas.microsoft.com/office/drawing/2014/main" id="{D82A97ED-0D7D-413F-99D3-65CB8E30EA78}"/>
              </a:ext>
            </a:extLst>
          </p:cNvPr>
          <p:cNvSpPr>
            <a:spLocks noGrp="1"/>
          </p:cNvSpPr>
          <p:nvPr>
            <p:ph sz="half" idx="2"/>
          </p:nvPr>
        </p:nvSpPr>
        <p:spPr>
          <a:xfrm>
            <a:off x="4651900" y="1247547"/>
            <a:ext cx="7050114" cy="49997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4" name="Text Placeholder 2">
            <a:extLst>
              <a:ext uri="{FF2B5EF4-FFF2-40B4-BE49-F238E27FC236}">
                <a16:creationId xmlns:a16="http://schemas.microsoft.com/office/drawing/2014/main" id="{FB955EBB-E560-4E73-A383-2ACFCA6F7AB0}"/>
              </a:ext>
            </a:extLst>
          </p:cNvPr>
          <p:cNvSpPr>
            <a:spLocks noGrp="1"/>
          </p:cNvSpPr>
          <p:nvPr>
            <p:ph type="body" idx="1"/>
          </p:nvPr>
        </p:nvSpPr>
        <p:spPr>
          <a:xfrm>
            <a:off x="1000074" y="2895098"/>
            <a:ext cx="3583429" cy="766784"/>
          </a:xfrm>
        </p:spPr>
        <p:txBody>
          <a:bodyPr anchor="b" anchorCtr="0">
            <a:normAutofit/>
          </a:bodyPr>
          <a:lstStyle>
            <a:lvl1pPr marL="0" indent="0">
              <a:lnSpc>
                <a:spcPct val="80000"/>
              </a:lnSpc>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5" name="Content Placeholder 3">
            <a:extLst>
              <a:ext uri="{FF2B5EF4-FFF2-40B4-BE49-F238E27FC236}">
                <a16:creationId xmlns:a16="http://schemas.microsoft.com/office/drawing/2014/main" id="{0FCDC7C1-6886-4100-B561-009D1FB4AC86}"/>
              </a:ext>
            </a:extLst>
          </p:cNvPr>
          <p:cNvSpPr>
            <a:spLocks noGrp="1"/>
          </p:cNvSpPr>
          <p:nvPr>
            <p:ph sz="half" idx="17"/>
          </p:nvPr>
        </p:nvSpPr>
        <p:spPr>
          <a:xfrm>
            <a:off x="1000073" y="3795061"/>
            <a:ext cx="3583429" cy="2452226"/>
          </a:xfrm>
        </p:spPr>
        <p:txBody>
          <a:bodyPr>
            <a:normAutofit/>
          </a:bodyPr>
          <a:lstStyle>
            <a:lvl1pPr marL="173038" indent="-173038">
              <a:defRPr sz="1800"/>
            </a:lvl1pPr>
            <a:lvl2pPr marL="511175" indent="-169863">
              <a:defRPr sz="1600"/>
            </a:lvl2pPr>
            <a:lvl3pPr marL="857250" indent="-173038">
              <a:defRPr sz="1400"/>
            </a:lvl3pPr>
            <a:lvl4pPr marL="1201738" indent="-169863">
              <a:defRPr sz="1200"/>
            </a:lvl4pPr>
            <a:lvl5pPr marL="1541463" indent="-17303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Title 2">
            <a:extLst>
              <a:ext uri="{FF2B5EF4-FFF2-40B4-BE49-F238E27FC236}">
                <a16:creationId xmlns:a16="http://schemas.microsoft.com/office/drawing/2014/main" id="{DA33B136-5B45-4378-AE1F-E23C630DAC5F}"/>
              </a:ext>
            </a:extLst>
          </p:cNvPr>
          <p:cNvSpPr>
            <a:spLocks noGrp="1"/>
          </p:cNvSpPr>
          <p:nvPr>
            <p:ph type="title"/>
          </p:nvPr>
        </p:nvSpPr>
        <p:spPr/>
        <p:txBody>
          <a:bodyPr/>
          <a:lstStyle/>
          <a:p>
            <a:r>
              <a:rPr lang="en-US"/>
              <a:t>Click to edit Master title style</a:t>
            </a:r>
          </a:p>
        </p:txBody>
      </p:sp>
      <p:sp>
        <p:nvSpPr>
          <p:cNvPr id="13" name="Text Placeholder 2">
            <a:extLst>
              <a:ext uri="{FF2B5EF4-FFF2-40B4-BE49-F238E27FC236}">
                <a16:creationId xmlns:a16="http://schemas.microsoft.com/office/drawing/2014/main" id="{3CDF5184-06ED-4E86-9508-611E7AC70696}"/>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22035405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aption with Content_2">
    <p:spTree>
      <p:nvGrpSpPr>
        <p:cNvPr id="1" name=""/>
        <p:cNvGrpSpPr/>
        <p:nvPr/>
      </p:nvGrpSpPr>
      <p:grpSpPr>
        <a:xfrm>
          <a:off x="0" y="0"/>
          <a:ext cx="0" cy="0"/>
          <a:chOff x="0" y="0"/>
          <a:chExt cx="0" cy="0"/>
        </a:xfrm>
      </p:grpSpPr>
      <p:sp>
        <p:nvSpPr>
          <p:cNvPr id="19" name="Freeform: Shape 18">
            <a:extLst>
              <a:ext uri="{FF2B5EF4-FFF2-40B4-BE49-F238E27FC236}">
                <a16:creationId xmlns:a16="http://schemas.microsoft.com/office/drawing/2014/main" id="{9C08DEE8-D6B5-4C1B-892F-C717A79FB873}"/>
              </a:ext>
            </a:extLst>
          </p:cNvPr>
          <p:cNvSpPr/>
          <p:nvPr userDrawn="1"/>
        </p:nvSpPr>
        <p:spPr>
          <a:xfrm>
            <a:off x="2176331" y="0"/>
            <a:ext cx="10015668" cy="6858000"/>
          </a:xfrm>
          <a:custGeom>
            <a:avLst/>
            <a:gdLst>
              <a:gd name="connsiteX0" fmla="*/ 2376563 w 10015668"/>
              <a:gd name="connsiteY0" fmla="*/ 0 h 6858000"/>
              <a:gd name="connsiteX1" fmla="*/ 10015668 w 10015668"/>
              <a:gd name="connsiteY1" fmla="*/ 0 h 6858000"/>
              <a:gd name="connsiteX2" fmla="*/ 10015668 w 10015668"/>
              <a:gd name="connsiteY2" fmla="*/ 6858000 h 6858000"/>
              <a:gd name="connsiteX3" fmla="*/ 2376563 w 10015668"/>
              <a:gd name="connsiteY3" fmla="*/ 6858000 h 6858000"/>
              <a:gd name="connsiteX4" fmla="*/ 2376563 w 10015668"/>
              <a:gd name="connsiteY4" fmla="*/ 6852751 h 6858000"/>
              <a:gd name="connsiteX5" fmla="*/ 0 w 10015668"/>
              <a:gd name="connsiteY5" fmla="*/ 6852751 h 6858000"/>
              <a:gd name="connsiteX6" fmla="*/ 2358289 w 10015668"/>
              <a:gd name="connsiteY6" fmla="*/ 4383365 h 6858000"/>
              <a:gd name="connsiteX7" fmla="*/ 2376563 w 10015668"/>
              <a:gd name="connsiteY7" fmla="*/ 3451450 h 6858000"/>
              <a:gd name="connsiteX0" fmla="*/ 2376563 w 10015668"/>
              <a:gd name="connsiteY0" fmla="*/ 0 h 6858000"/>
              <a:gd name="connsiteX1" fmla="*/ 10015668 w 10015668"/>
              <a:gd name="connsiteY1" fmla="*/ 0 h 6858000"/>
              <a:gd name="connsiteX2" fmla="*/ 10015668 w 10015668"/>
              <a:gd name="connsiteY2" fmla="*/ 6858000 h 6858000"/>
              <a:gd name="connsiteX3" fmla="*/ 2376563 w 10015668"/>
              <a:gd name="connsiteY3" fmla="*/ 6858000 h 6858000"/>
              <a:gd name="connsiteX4" fmla="*/ 2376563 w 10015668"/>
              <a:gd name="connsiteY4" fmla="*/ 6852751 h 6858000"/>
              <a:gd name="connsiteX5" fmla="*/ 0 w 10015668"/>
              <a:gd name="connsiteY5" fmla="*/ 6857514 h 6858000"/>
              <a:gd name="connsiteX6" fmla="*/ 2358289 w 10015668"/>
              <a:gd name="connsiteY6" fmla="*/ 4383365 h 6858000"/>
              <a:gd name="connsiteX7" fmla="*/ 2376563 w 10015668"/>
              <a:gd name="connsiteY7" fmla="*/ 3451450 h 6858000"/>
              <a:gd name="connsiteX8" fmla="*/ 2376563 w 10015668"/>
              <a:gd name="connsiteY8" fmla="*/ 0 h 6858000"/>
              <a:gd name="connsiteX0" fmla="*/ 2376563 w 10015668"/>
              <a:gd name="connsiteY0" fmla="*/ 0 h 6858000"/>
              <a:gd name="connsiteX1" fmla="*/ 10015668 w 10015668"/>
              <a:gd name="connsiteY1" fmla="*/ 0 h 6858000"/>
              <a:gd name="connsiteX2" fmla="*/ 10015668 w 10015668"/>
              <a:gd name="connsiteY2" fmla="*/ 6858000 h 6858000"/>
              <a:gd name="connsiteX3" fmla="*/ 2376563 w 10015668"/>
              <a:gd name="connsiteY3" fmla="*/ 6858000 h 6858000"/>
              <a:gd name="connsiteX4" fmla="*/ 2376563 w 10015668"/>
              <a:gd name="connsiteY4" fmla="*/ 6852751 h 6858000"/>
              <a:gd name="connsiteX5" fmla="*/ 0 w 10015668"/>
              <a:gd name="connsiteY5" fmla="*/ 6857514 h 6858000"/>
              <a:gd name="connsiteX6" fmla="*/ 2358289 w 10015668"/>
              <a:gd name="connsiteY6" fmla="*/ 4383365 h 6858000"/>
              <a:gd name="connsiteX7" fmla="*/ 2376563 w 10015668"/>
              <a:gd name="connsiteY7" fmla="*/ 3451450 h 6858000"/>
              <a:gd name="connsiteX8" fmla="*/ 2376563 w 10015668"/>
              <a:gd name="connsiteY8" fmla="*/ 0 h 6858000"/>
              <a:gd name="connsiteX0" fmla="*/ 2376563 w 10015668"/>
              <a:gd name="connsiteY0" fmla="*/ 0 h 6858000"/>
              <a:gd name="connsiteX1" fmla="*/ 10015668 w 10015668"/>
              <a:gd name="connsiteY1" fmla="*/ 0 h 6858000"/>
              <a:gd name="connsiteX2" fmla="*/ 10015668 w 10015668"/>
              <a:gd name="connsiteY2" fmla="*/ 6858000 h 6858000"/>
              <a:gd name="connsiteX3" fmla="*/ 2376563 w 10015668"/>
              <a:gd name="connsiteY3" fmla="*/ 6858000 h 6858000"/>
              <a:gd name="connsiteX4" fmla="*/ 0 w 10015668"/>
              <a:gd name="connsiteY4" fmla="*/ 6857514 h 6858000"/>
              <a:gd name="connsiteX5" fmla="*/ 2358289 w 10015668"/>
              <a:gd name="connsiteY5" fmla="*/ 4383365 h 6858000"/>
              <a:gd name="connsiteX6" fmla="*/ 2376563 w 10015668"/>
              <a:gd name="connsiteY6" fmla="*/ 3451450 h 6858000"/>
              <a:gd name="connsiteX7" fmla="*/ 2376563 w 10015668"/>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0015668" h="6858000">
                <a:moveTo>
                  <a:pt x="2376563" y="0"/>
                </a:moveTo>
                <a:lnTo>
                  <a:pt x="10015668" y="0"/>
                </a:lnTo>
                <a:lnTo>
                  <a:pt x="10015668" y="6858000"/>
                </a:lnTo>
                <a:lnTo>
                  <a:pt x="2376563" y="6858000"/>
                </a:lnTo>
                <a:lnTo>
                  <a:pt x="0" y="6857514"/>
                </a:lnTo>
                <a:cubicBezTo>
                  <a:pt x="1315543" y="6857514"/>
                  <a:pt x="2358289" y="5747169"/>
                  <a:pt x="2358289" y="4383365"/>
                </a:cubicBezTo>
                <a:lnTo>
                  <a:pt x="2376563" y="3451450"/>
                </a:lnTo>
                <a:lnTo>
                  <a:pt x="2376563" y="0"/>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37F43907-276B-4E54-BB1F-819B324AE711}"/>
              </a:ext>
            </a:extLst>
          </p:cNvPr>
          <p:cNvSpPr>
            <a:spLocks noGrp="1"/>
          </p:cNvSpPr>
          <p:nvPr>
            <p:ph type="title"/>
          </p:nvPr>
        </p:nvSpPr>
        <p:spPr>
          <a:xfrm>
            <a:off x="1000073" y="1322614"/>
            <a:ext cx="3186667" cy="906874"/>
          </a:xfrm>
        </p:spPr>
        <p:txBody>
          <a:bodyPr vert="horz" lIns="91440" tIns="45720" rIns="91440" bIns="45720" rtlCol="0" anchor="ctr" anchorCtr="0">
            <a:noAutofit/>
          </a:bodyPr>
          <a:lstStyle>
            <a:lvl1pPr>
              <a:defRPr lang="en-US" sz="2800"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D23F5680-03CF-4C57-9222-1D96FDC85DDA}"/>
              </a:ext>
            </a:extLst>
          </p:cNvPr>
          <p:cNvSpPr>
            <a:spLocks noGrp="1"/>
          </p:cNvSpPr>
          <p:nvPr>
            <p:ph type="body" sz="half" idx="2"/>
          </p:nvPr>
        </p:nvSpPr>
        <p:spPr>
          <a:xfrm>
            <a:off x="1000073" y="2344126"/>
            <a:ext cx="3186667" cy="377599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665AF59-B539-441B-B1CC-17FB36DAAD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8A478D-A94C-4BA9-8921-294524713288}"/>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20" name="Content Placeholder 2">
            <a:extLst>
              <a:ext uri="{FF2B5EF4-FFF2-40B4-BE49-F238E27FC236}">
                <a16:creationId xmlns:a16="http://schemas.microsoft.com/office/drawing/2014/main" id="{75E72DCD-2D6D-4334-A185-B75DA650E801}"/>
              </a:ext>
            </a:extLst>
          </p:cNvPr>
          <p:cNvSpPr>
            <a:spLocks noGrp="1"/>
          </p:cNvSpPr>
          <p:nvPr>
            <p:ph idx="1"/>
          </p:nvPr>
        </p:nvSpPr>
        <p:spPr>
          <a:xfrm>
            <a:off x="5204102" y="1317139"/>
            <a:ext cx="6492598" cy="4223723"/>
          </a:xfrm>
        </p:spPr>
        <p:txBody>
          <a:bodyPr>
            <a:normAutofit/>
          </a:bodyPr>
          <a:lstStyle>
            <a:lvl1pPr>
              <a:spcBef>
                <a:spcPts val="2400"/>
              </a:spcBef>
              <a:defRPr sz="2000">
                <a:solidFill>
                  <a:schemeClr val="bg1"/>
                </a:solidFill>
              </a:defRPr>
            </a:lvl1pPr>
            <a:lvl2pPr>
              <a:defRPr sz="1800">
                <a:solidFill>
                  <a:schemeClr val="bg1"/>
                </a:solidFill>
              </a:defRPr>
            </a:lvl2pPr>
            <a:lvl3pPr>
              <a:defRPr sz="1600">
                <a:solidFill>
                  <a:schemeClr val="bg1"/>
                </a:solidFill>
              </a:defRPr>
            </a:lvl3pPr>
            <a:lvl4pPr>
              <a:defRPr sz="1400">
                <a:solidFill>
                  <a:schemeClr val="bg1"/>
                </a:solidFill>
              </a:defRPr>
            </a:lvl4pPr>
            <a:lvl5pPr>
              <a:defRPr sz="1400">
                <a:solidFill>
                  <a:schemeClr val="bg1"/>
                </a:solidFill>
              </a:defRPr>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2">
            <a:extLst>
              <a:ext uri="{FF2B5EF4-FFF2-40B4-BE49-F238E27FC236}">
                <a16:creationId xmlns:a16="http://schemas.microsoft.com/office/drawing/2014/main" id="{10D1DD95-7154-4C18-8163-0A5A4B9DE2C1}"/>
              </a:ext>
            </a:extLst>
          </p:cNvPr>
          <p:cNvSpPr>
            <a:spLocks noGrp="1"/>
          </p:cNvSpPr>
          <p:nvPr>
            <p:ph type="body" idx="23" hasCustomPrompt="1"/>
          </p:nvPr>
        </p:nvSpPr>
        <p:spPr>
          <a:xfrm>
            <a:off x="1000073" y="38608"/>
            <a:ext cx="10707624" cy="292608"/>
          </a:xfrm>
        </p:spPr>
        <p:txBody>
          <a:bodyPr tIns="82296" anchor="t" anchorCtr="0">
            <a:normAutofit/>
          </a:bodyPr>
          <a:lstStyle>
            <a:lvl1pPr marL="0" indent="0">
              <a:buNone/>
              <a:defRPr lang="en-US" sz="1250" b="1" cap="all" spc="200" baseline="0" dirty="0">
                <a:solidFill>
                  <a:schemeClr val="tx2"/>
                </a:solidFill>
              </a:defRPr>
            </a:lvl1pPr>
          </a:lstStyle>
          <a:p>
            <a:pPr marL="285750" lvl="0" indent="-285750">
              <a:lnSpc>
                <a:spcPct val="85000"/>
              </a:lnSpc>
              <a:spcBef>
                <a:spcPts val="100"/>
              </a:spcBef>
            </a:pPr>
            <a:r>
              <a:rPr lang="en-US" dirty="0"/>
              <a:t>Click to edit Text</a:t>
            </a:r>
          </a:p>
        </p:txBody>
      </p:sp>
    </p:spTree>
    <p:extLst>
      <p:ext uri="{BB962C8B-B14F-4D97-AF65-F5344CB8AC3E}">
        <p14:creationId xmlns:p14="http://schemas.microsoft.com/office/powerpoint/2010/main" val="218074017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and 3 Content with Picture">
    <p:spTree>
      <p:nvGrpSpPr>
        <p:cNvPr id="1" name=""/>
        <p:cNvGrpSpPr/>
        <p:nvPr/>
      </p:nvGrpSpPr>
      <p:grpSpPr>
        <a:xfrm>
          <a:off x="0" y="0"/>
          <a:ext cx="0" cy="0"/>
          <a:chOff x="0" y="0"/>
          <a:chExt cx="0" cy="0"/>
        </a:xfrm>
      </p:grpSpPr>
      <p:sp>
        <p:nvSpPr>
          <p:cNvPr id="50" name="Rectangle 49">
            <a:extLst>
              <a:ext uri="{FF2B5EF4-FFF2-40B4-BE49-F238E27FC236}">
                <a16:creationId xmlns:a16="http://schemas.microsoft.com/office/drawing/2014/main" id="{752157B7-BE7E-41DA-BCF7-A4775353140C}"/>
              </a:ext>
            </a:extLst>
          </p:cNvPr>
          <p:cNvSpPr/>
          <p:nvPr userDrawn="1"/>
        </p:nvSpPr>
        <p:spPr>
          <a:xfrm>
            <a:off x="839390" y="0"/>
            <a:ext cx="11352609"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6" name="Picture Placeholder 55">
            <a:extLst>
              <a:ext uri="{FF2B5EF4-FFF2-40B4-BE49-F238E27FC236}">
                <a16:creationId xmlns:a16="http://schemas.microsoft.com/office/drawing/2014/main" id="{F5E369AD-1E09-4F45-A56A-D8F32B4F9B8E}"/>
              </a:ext>
            </a:extLst>
          </p:cNvPr>
          <p:cNvSpPr>
            <a:spLocks noGrp="1"/>
          </p:cNvSpPr>
          <p:nvPr>
            <p:ph type="pic" sz="quarter" idx="16" hasCustomPrompt="1"/>
          </p:nvPr>
        </p:nvSpPr>
        <p:spPr>
          <a:xfrm>
            <a:off x="839391" y="0"/>
            <a:ext cx="10245359" cy="2840863"/>
          </a:xfrm>
          <a:custGeom>
            <a:avLst/>
            <a:gdLst>
              <a:gd name="connsiteX0" fmla="*/ 0 w 10409370"/>
              <a:gd name="connsiteY0" fmla="*/ 0 h 2840863"/>
              <a:gd name="connsiteX1" fmla="*/ 10409370 w 10409370"/>
              <a:gd name="connsiteY1" fmla="*/ 11475 h 2840863"/>
              <a:gd name="connsiteX2" fmla="*/ 10395559 w 10409370"/>
              <a:gd name="connsiteY2" fmla="*/ 284998 h 2840863"/>
              <a:gd name="connsiteX3" fmla="*/ 7563305 w 10409370"/>
              <a:gd name="connsiteY3" fmla="*/ 2840863 h 2840863"/>
              <a:gd name="connsiteX4" fmla="*/ 7563243 w 10409370"/>
              <a:gd name="connsiteY4" fmla="*/ 2840863 h 2840863"/>
              <a:gd name="connsiteX5" fmla="*/ 0 w 10409370"/>
              <a:gd name="connsiteY5" fmla="*/ 2840863 h 2840863"/>
              <a:gd name="connsiteX0" fmla="*/ 0 w 10414824"/>
              <a:gd name="connsiteY0" fmla="*/ 0 h 2840863"/>
              <a:gd name="connsiteX1" fmla="*/ 10414824 w 10414824"/>
              <a:gd name="connsiteY1" fmla="*/ 2385 h 2840863"/>
              <a:gd name="connsiteX2" fmla="*/ 10395559 w 10414824"/>
              <a:gd name="connsiteY2" fmla="*/ 284998 h 2840863"/>
              <a:gd name="connsiteX3" fmla="*/ 7563305 w 10414824"/>
              <a:gd name="connsiteY3" fmla="*/ 2840863 h 2840863"/>
              <a:gd name="connsiteX4" fmla="*/ 7563243 w 10414824"/>
              <a:gd name="connsiteY4" fmla="*/ 2840863 h 2840863"/>
              <a:gd name="connsiteX5" fmla="*/ 0 w 10414824"/>
              <a:gd name="connsiteY5" fmla="*/ 2840863 h 2840863"/>
              <a:gd name="connsiteX6" fmla="*/ 0 w 10414824"/>
              <a:gd name="connsiteY6" fmla="*/ 0 h 2840863"/>
              <a:gd name="connsiteX0" fmla="*/ 0 w 10416035"/>
              <a:gd name="connsiteY0" fmla="*/ 0 h 2840863"/>
              <a:gd name="connsiteX1" fmla="*/ 10416035 w 10416035"/>
              <a:gd name="connsiteY1" fmla="*/ 3576 h 2840863"/>
              <a:gd name="connsiteX2" fmla="*/ 10395559 w 10416035"/>
              <a:gd name="connsiteY2" fmla="*/ 284998 h 2840863"/>
              <a:gd name="connsiteX3" fmla="*/ 7563305 w 10416035"/>
              <a:gd name="connsiteY3" fmla="*/ 2840863 h 2840863"/>
              <a:gd name="connsiteX4" fmla="*/ 7563243 w 10416035"/>
              <a:gd name="connsiteY4" fmla="*/ 2840863 h 2840863"/>
              <a:gd name="connsiteX5" fmla="*/ 0 w 10416035"/>
              <a:gd name="connsiteY5" fmla="*/ 2840863 h 2840863"/>
              <a:gd name="connsiteX6" fmla="*/ 0 w 10416035"/>
              <a:gd name="connsiteY6" fmla="*/ 0 h 2840863"/>
              <a:gd name="connsiteX0" fmla="*/ 0 w 10416035"/>
              <a:gd name="connsiteY0" fmla="*/ 0 h 2840863"/>
              <a:gd name="connsiteX1" fmla="*/ 10416035 w 10416035"/>
              <a:gd name="connsiteY1" fmla="*/ 1195 h 2840863"/>
              <a:gd name="connsiteX2" fmla="*/ 10395559 w 10416035"/>
              <a:gd name="connsiteY2" fmla="*/ 284998 h 2840863"/>
              <a:gd name="connsiteX3" fmla="*/ 7563305 w 10416035"/>
              <a:gd name="connsiteY3" fmla="*/ 2840863 h 2840863"/>
              <a:gd name="connsiteX4" fmla="*/ 7563243 w 10416035"/>
              <a:gd name="connsiteY4" fmla="*/ 2840863 h 2840863"/>
              <a:gd name="connsiteX5" fmla="*/ 0 w 10416035"/>
              <a:gd name="connsiteY5" fmla="*/ 2840863 h 2840863"/>
              <a:gd name="connsiteX6" fmla="*/ 0 w 10416035"/>
              <a:gd name="connsiteY6" fmla="*/ 0 h 2840863"/>
              <a:gd name="connsiteX0" fmla="*/ 0 w 10417246"/>
              <a:gd name="connsiteY0" fmla="*/ 0 h 2840863"/>
              <a:gd name="connsiteX1" fmla="*/ 10417246 w 10417246"/>
              <a:gd name="connsiteY1" fmla="*/ 5 h 2840863"/>
              <a:gd name="connsiteX2" fmla="*/ 10395559 w 10417246"/>
              <a:gd name="connsiteY2" fmla="*/ 284998 h 2840863"/>
              <a:gd name="connsiteX3" fmla="*/ 7563305 w 10417246"/>
              <a:gd name="connsiteY3" fmla="*/ 2840863 h 2840863"/>
              <a:gd name="connsiteX4" fmla="*/ 7563243 w 10417246"/>
              <a:gd name="connsiteY4" fmla="*/ 2840863 h 2840863"/>
              <a:gd name="connsiteX5" fmla="*/ 0 w 10417246"/>
              <a:gd name="connsiteY5" fmla="*/ 2840863 h 2840863"/>
              <a:gd name="connsiteX6" fmla="*/ 0 w 10417246"/>
              <a:gd name="connsiteY6" fmla="*/ 0 h 2840863"/>
              <a:gd name="connsiteX0" fmla="*/ 0 w 10418457"/>
              <a:gd name="connsiteY0" fmla="*/ 2376 h 2843239"/>
              <a:gd name="connsiteX1" fmla="*/ 10418457 w 10418457"/>
              <a:gd name="connsiteY1" fmla="*/ 0 h 2843239"/>
              <a:gd name="connsiteX2" fmla="*/ 10395559 w 10418457"/>
              <a:gd name="connsiteY2" fmla="*/ 287374 h 2843239"/>
              <a:gd name="connsiteX3" fmla="*/ 7563305 w 10418457"/>
              <a:gd name="connsiteY3" fmla="*/ 2843239 h 2843239"/>
              <a:gd name="connsiteX4" fmla="*/ 7563243 w 10418457"/>
              <a:gd name="connsiteY4" fmla="*/ 2843239 h 2843239"/>
              <a:gd name="connsiteX5" fmla="*/ 0 w 10418457"/>
              <a:gd name="connsiteY5" fmla="*/ 2843239 h 2843239"/>
              <a:gd name="connsiteX6" fmla="*/ 0 w 10418457"/>
              <a:gd name="connsiteY6" fmla="*/ 2376 h 2843239"/>
              <a:gd name="connsiteX0" fmla="*/ 0 w 10417247"/>
              <a:gd name="connsiteY0" fmla="*/ 0 h 2840863"/>
              <a:gd name="connsiteX1" fmla="*/ 10417247 w 10417247"/>
              <a:gd name="connsiteY1" fmla="*/ 1196 h 2840863"/>
              <a:gd name="connsiteX2" fmla="*/ 10395559 w 10417247"/>
              <a:gd name="connsiteY2" fmla="*/ 284998 h 2840863"/>
              <a:gd name="connsiteX3" fmla="*/ 7563305 w 10417247"/>
              <a:gd name="connsiteY3" fmla="*/ 2840863 h 2840863"/>
              <a:gd name="connsiteX4" fmla="*/ 7563243 w 10417247"/>
              <a:gd name="connsiteY4" fmla="*/ 2840863 h 2840863"/>
              <a:gd name="connsiteX5" fmla="*/ 0 w 10417247"/>
              <a:gd name="connsiteY5" fmla="*/ 2840863 h 2840863"/>
              <a:gd name="connsiteX6" fmla="*/ 0 w 10417247"/>
              <a:gd name="connsiteY6" fmla="*/ 0 h 2840863"/>
              <a:gd name="connsiteX0" fmla="*/ 0 w 10417247"/>
              <a:gd name="connsiteY0" fmla="*/ 0 h 2840863"/>
              <a:gd name="connsiteX1" fmla="*/ 10417247 w 10417247"/>
              <a:gd name="connsiteY1" fmla="*/ 1196 h 2840863"/>
              <a:gd name="connsiteX2" fmla="*/ 10395559 w 10417247"/>
              <a:gd name="connsiteY2" fmla="*/ 284998 h 2840863"/>
              <a:gd name="connsiteX3" fmla="*/ 7563305 w 10417247"/>
              <a:gd name="connsiteY3" fmla="*/ 2840863 h 2840863"/>
              <a:gd name="connsiteX4" fmla="*/ 7563243 w 10417247"/>
              <a:gd name="connsiteY4" fmla="*/ 2840863 h 2840863"/>
              <a:gd name="connsiteX5" fmla="*/ 0 w 10417247"/>
              <a:gd name="connsiteY5" fmla="*/ 2840863 h 2840863"/>
              <a:gd name="connsiteX6" fmla="*/ 0 w 10417247"/>
              <a:gd name="connsiteY6" fmla="*/ 0 h 2840863"/>
              <a:gd name="connsiteX0" fmla="*/ 0 w 10417247"/>
              <a:gd name="connsiteY0" fmla="*/ 0 h 2840863"/>
              <a:gd name="connsiteX1" fmla="*/ 10417247 w 10417247"/>
              <a:gd name="connsiteY1" fmla="*/ 1196 h 2840863"/>
              <a:gd name="connsiteX2" fmla="*/ 10395559 w 10417247"/>
              <a:gd name="connsiteY2" fmla="*/ 284998 h 2840863"/>
              <a:gd name="connsiteX3" fmla="*/ 7563305 w 10417247"/>
              <a:gd name="connsiteY3" fmla="*/ 2840863 h 2840863"/>
              <a:gd name="connsiteX4" fmla="*/ 7563243 w 10417247"/>
              <a:gd name="connsiteY4" fmla="*/ 2840863 h 2840863"/>
              <a:gd name="connsiteX5" fmla="*/ 0 w 10417247"/>
              <a:gd name="connsiteY5" fmla="*/ 2840863 h 2840863"/>
              <a:gd name="connsiteX6" fmla="*/ 0 w 10417247"/>
              <a:gd name="connsiteY6" fmla="*/ 0 h 2840863"/>
              <a:gd name="connsiteX0" fmla="*/ 0 w 10417247"/>
              <a:gd name="connsiteY0" fmla="*/ 0 h 2840863"/>
              <a:gd name="connsiteX1" fmla="*/ 10417247 w 10417247"/>
              <a:gd name="connsiteY1" fmla="*/ 1196 h 2840863"/>
              <a:gd name="connsiteX2" fmla="*/ 10395559 w 10417247"/>
              <a:gd name="connsiteY2" fmla="*/ 284998 h 2840863"/>
              <a:gd name="connsiteX3" fmla="*/ 7563305 w 10417247"/>
              <a:gd name="connsiteY3" fmla="*/ 2840863 h 2840863"/>
              <a:gd name="connsiteX4" fmla="*/ 7563243 w 10417247"/>
              <a:gd name="connsiteY4" fmla="*/ 2840863 h 2840863"/>
              <a:gd name="connsiteX5" fmla="*/ 0 w 10417247"/>
              <a:gd name="connsiteY5" fmla="*/ 2840863 h 2840863"/>
              <a:gd name="connsiteX6" fmla="*/ 0 w 10417247"/>
              <a:gd name="connsiteY6" fmla="*/ 0 h 2840863"/>
              <a:gd name="connsiteX0" fmla="*/ 0 w 10417247"/>
              <a:gd name="connsiteY0" fmla="*/ 0 h 2840863"/>
              <a:gd name="connsiteX1" fmla="*/ 10417247 w 10417247"/>
              <a:gd name="connsiteY1" fmla="*/ 5 h 2840863"/>
              <a:gd name="connsiteX2" fmla="*/ 10395559 w 10417247"/>
              <a:gd name="connsiteY2" fmla="*/ 284998 h 2840863"/>
              <a:gd name="connsiteX3" fmla="*/ 7563305 w 10417247"/>
              <a:gd name="connsiteY3" fmla="*/ 2840863 h 2840863"/>
              <a:gd name="connsiteX4" fmla="*/ 7563243 w 10417247"/>
              <a:gd name="connsiteY4" fmla="*/ 2840863 h 2840863"/>
              <a:gd name="connsiteX5" fmla="*/ 0 w 10417247"/>
              <a:gd name="connsiteY5" fmla="*/ 2840863 h 2840863"/>
              <a:gd name="connsiteX6" fmla="*/ 0 w 10417247"/>
              <a:gd name="connsiteY6" fmla="*/ 0 h 2840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417247" h="2840863">
                <a:moveTo>
                  <a:pt x="0" y="0"/>
                </a:moveTo>
                <a:lnTo>
                  <a:pt x="10417247" y="5"/>
                </a:lnTo>
                <a:cubicBezTo>
                  <a:pt x="10411432" y="91179"/>
                  <a:pt x="10402585" y="189061"/>
                  <a:pt x="10395559" y="284998"/>
                </a:cubicBezTo>
                <a:cubicBezTo>
                  <a:pt x="10249766" y="1720592"/>
                  <a:pt x="9037365" y="2840863"/>
                  <a:pt x="7563305" y="2840863"/>
                </a:cubicBezTo>
                <a:lnTo>
                  <a:pt x="7563243" y="2840863"/>
                </a:lnTo>
                <a:lnTo>
                  <a:pt x="0" y="2840863"/>
                </a:lnTo>
                <a:lnTo>
                  <a:pt x="0" y="0"/>
                </a:lnTo>
                <a:close/>
              </a:path>
            </a:pathLst>
          </a:custGeom>
          <a:solidFill>
            <a:schemeClr val="tx1"/>
          </a:solidFill>
        </p:spPr>
        <p:txBody>
          <a:bodyPr wrap="square" bIns="822960" anchor="b" anchorCtr="0">
            <a:noAutofit/>
          </a:bodyPr>
          <a:lstStyle>
            <a:lvl1pPr marL="0" indent="0" algn="ctr">
              <a:buFont typeface="Arial" panose="020B0604020202020204" pitchFamily="34" charset="0"/>
              <a:buNone/>
              <a:defRPr>
                <a:solidFill>
                  <a:schemeClr val="tx1">
                    <a:lumMod val="65000"/>
                    <a:lumOff val="35000"/>
                  </a:schemeClr>
                </a:solidFill>
              </a:defRPr>
            </a:lvl1pPr>
          </a:lstStyle>
          <a:p>
            <a:r>
              <a:rPr lang="en-US" dirty="0"/>
              <a:t>Change Picture</a:t>
            </a:r>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8" name="Text Placeholder 2">
            <a:extLst>
              <a:ext uri="{FF2B5EF4-FFF2-40B4-BE49-F238E27FC236}">
                <a16:creationId xmlns:a16="http://schemas.microsoft.com/office/drawing/2014/main" id="{4288EC58-3ABE-4B3B-B087-5AB2DC95C96C}"/>
              </a:ext>
            </a:extLst>
          </p:cNvPr>
          <p:cNvSpPr>
            <a:spLocks noGrp="1"/>
          </p:cNvSpPr>
          <p:nvPr>
            <p:ph type="body" idx="17"/>
          </p:nvPr>
        </p:nvSpPr>
        <p:spPr>
          <a:xfrm>
            <a:off x="1000073" y="3910085"/>
            <a:ext cx="3383280" cy="2437550"/>
          </a:xfrm>
        </p:spPr>
        <p:txBody>
          <a:bodyPr anchor="t"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9" name="Text Placeholder 2">
            <a:extLst>
              <a:ext uri="{FF2B5EF4-FFF2-40B4-BE49-F238E27FC236}">
                <a16:creationId xmlns:a16="http://schemas.microsoft.com/office/drawing/2014/main" id="{E9654FB2-AA13-48ED-97EB-E561D823A287}"/>
              </a:ext>
            </a:extLst>
          </p:cNvPr>
          <p:cNvSpPr>
            <a:spLocks noGrp="1"/>
          </p:cNvSpPr>
          <p:nvPr>
            <p:ph type="body" idx="18"/>
          </p:nvPr>
        </p:nvSpPr>
        <p:spPr>
          <a:xfrm>
            <a:off x="4662245" y="3910085"/>
            <a:ext cx="3383280" cy="2437550"/>
          </a:xfrm>
        </p:spPr>
        <p:txBody>
          <a:bodyPr anchor="t"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0" name="Text Placeholder 2">
            <a:extLst>
              <a:ext uri="{FF2B5EF4-FFF2-40B4-BE49-F238E27FC236}">
                <a16:creationId xmlns:a16="http://schemas.microsoft.com/office/drawing/2014/main" id="{882BD96B-6537-4680-9738-F8645FA0E524}"/>
              </a:ext>
            </a:extLst>
          </p:cNvPr>
          <p:cNvSpPr>
            <a:spLocks noGrp="1"/>
          </p:cNvSpPr>
          <p:nvPr>
            <p:ph type="body" idx="19"/>
          </p:nvPr>
        </p:nvSpPr>
        <p:spPr>
          <a:xfrm>
            <a:off x="8324417" y="3910085"/>
            <a:ext cx="3383280" cy="2437550"/>
          </a:xfrm>
        </p:spPr>
        <p:txBody>
          <a:bodyPr anchor="t" anchorCtr="0">
            <a:normAutofit/>
          </a:bodyPr>
          <a:lstStyle>
            <a:lvl1pPr marL="0" indent="0">
              <a:buNone/>
              <a:defRPr sz="16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Title 2">
            <a:extLst>
              <a:ext uri="{FF2B5EF4-FFF2-40B4-BE49-F238E27FC236}">
                <a16:creationId xmlns:a16="http://schemas.microsoft.com/office/drawing/2014/main" id="{E5A3BC08-A275-46CF-8EA1-E640EABB6674}"/>
              </a:ext>
            </a:extLst>
          </p:cNvPr>
          <p:cNvSpPr>
            <a:spLocks noGrp="1"/>
          </p:cNvSpPr>
          <p:nvPr>
            <p:ph type="title"/>
          </p:nvPr>
        </p:nvSpPr>
        <p:spPr>
          <a:xfrm>
            <a:off x="1000073" y="3038735"/>
            <a:ext cx="10709711" cy="796159"/>
          </a:xfrm>
        </p:spPr>
        <p:txBody>
          <a:bodyPr/>
          <a:lstStyle/>
          <a:p>
            <a:r>
              <a:rPr lang="en-US"/>
              <a:t>Click to edit Master title style</a:t>
            </a:r>
            <a:endParaRPr lang="en-US" dirty="0"/>
          </a:p>
        </p:txBody>
      </p:sp>
      <p:sp>
        <p:nvSpPr>
          <p:cNvPr id="14" name="Text Placeholder 2">
            <a:extLst>
              <a:ext uri="{FF2B5EF4-FFF2-40B4-BE49-F238E27FC236}">
                <a16:creationId xmlns:a16="http://schemas.microsoft.com/office/drawing/2014/main" id="{7EBDA923-CF29-486F-964F-D85F23F7802E}"/>
              </a:ext>
            </a:extLst>
          </p:cNvPr>
          <p:cNvSpPr>
            <a:spLocks noGrp="1"/>
          </p:cNvSpPr>
          <p:nvPr>
            <p:ph type="body" idx="24"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bg1"/>
                </a:solidFill>
                <a:effectLst>
                  <a:outerShdw blurRad="127000" dist="25400" dir="2700000" algn="tl">
                    <a:srgbClr val="000000">
                      <a:alpha val="60000"/>
                    </a:srgbClr>
                  </a:outerShdw>
                </a:effectLst>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18793293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and Caption with Picture + EXTRA">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475C5B1-F380-41F4-8D9B-9049AC0E3464}"/>
              </a:ext>
            </a:extLst>
          </p:cNvPr>
          <p:cNvSpPr/>
          <p:nvPr userDrawn="1"/>
        </p:nvSpPr>
        <p:spPr>
          <a:xfrm>
            <a:off x="6096000" y="0"/>
            <a:ext cx="6096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7F43907-276B-4E54-BB1F-819B324AE711}"/>
              </a:ext>
            </a:extLst>
          </p:cNvPr>
          <p:cNvSpPr>
            <a:spLocks noGrp="1"/>
          </p:cNvSpPr>
          <p:nvPr>
            <p:ph type="title"/>
          </p:nvPr>
        </p:nvSpPr>
        <p:spPr>
          <a:xfrm>
            <a:off x="1000073" y="1541072"/>
            <a:ext cx="3703731" cy="906874"/>
          </a:xfrm>
        </p:spPr>
        <p:txBody>
          <a:bodyPr vert="horz" lIns="91440" tIns="45720" rIns="91440" bIns="45720" rtlCol="0" anchor="b" anchorCtr="0">
            <a:noAutofit/>
          </a:bodyPr>
          <a:lstStyle>
            <a:lvl1pPr>
              <a:defRPr lang="en-US" sz="2800" dirty="0"/>
            </a:lvl1pPr>
          </a:lstStyle>
          <a:p>
            <a:pPr lvl="0"/>
            <a:r>
              <a:rPr lang="en-US"/>
              <a:t>Click to edit Master title style</a:t>
            </a:r>
            <a:endParaRPr lang="en-US" dirty="0"/>
          </a:p>
        </p:txBody>
      </p:sp>
      <p:sp>
        <p:nvSpPr>
          <p:cNvPr id="3" name="Picture Placeholder 2">
            <a:extLst>
              <a:ext uri="{FF2B5EF4-FFF2-40B4-BE49-F238E27FC236}">
                <a16:creationId xmlns:a16="http://schemas.microsoft.com/office/drawing/2014/main" id="{658285FF-CC23-49CB-92CA-D5945383F212}"/>
              </a:ext>
            </a:extLst>
          </p:cNvPr>
          <p:cNvSpPr>
            <a:spLocks noGrp="1"/>
          </p:cNvSpPr>
          <p:nvPr>
            <p:ph type="pic" idx="1" hasCustomPrompt="1"/>
          </p:nvPr>
        </p:nvSpPr>
        <p:spPr>
          <a:xfrm>
            <a:off x="5019290" y="1538621"/>
            <a:ext cx="2153419" cy="3696166"/>
          </a:xfrm>
          <a:solidFill>
            <a:schemeClr val="tx1"/>
          </a:solidFill>
        </p:spPr>
        <p:txBody>
          <a:bodyPr vert="horz" lIns="91440" tIns="45720" rIns="91440" bIns="1097280" rtlCol="0" anchor="b" anchorCtr="0">
            <a:normAutofit/>
          </a:bodyPr>
          <a:lstStyle>
            <a:lvl1pPr marL="0" indent="0" algn="ctr">
              <a:buNone/>
              <a:defRPr lang="en-US" sz="1800" dirty="0">
                <a:solidFill>
                  <a:schemeClr val="tx1">
                    <a:lumMod val="65000"/>
                    <a:lumOff val="35000"/>
                  </a:schemeClr>
                </a:solidFill>
              </a:defRPr>
            </a:lvl1pPr>
          </a:lstStyle>
          <a:p>
            <a:pPr lvl="0"/>
            <a:r>
              <a:rPr lang="en-US" dirty="0"/>
              <a:t>Change Picture</a:t>
            </a:r>
          </a:p>
        </p:txBody>
      </p:sp>
      <p:sp>
        <p:nvSpPr>
          <p:cNvPr id="4" name="Text Placeholder 3">
            <a:extLst>
              <a:ext uri="{FF2B5EF4-FFF2-40B4-BE49-F238E27FC236}">
                <a16:creationId xmlns:a16="http://schemas.microsoft.com/office/drawing/2014/main" id="{D23F5680-03CF-4C57-9222-1D96FDC85DDA}"/>
              </a:ext>
            </a:extLst>
          </p:cNvPr>
          <p:cNvSpPr>
            <a:spLocks noGrp="1"/>
          </p:cNvSpPr>
          <p:nvPr>
            <p:ph type="body" sz="half" idx="2"/>
          </p:nvPr>
        </p:nvSpPr>
        <p:spPr>
          <a:xfrm>
            <a:off x="1000073" y="2658892"/>
            <a:ext cx="3403209" cy="269266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665AF59-B539-441B-B1CC-17FB36DAAD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8A478D-A94C-4BA9-8921-294524713288}"/>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56" name="Content Placeholder 2">
            <a:extLst>
              <a:ext uri="{FF2B5EF4-FFF2-40B4-BE49-F238E27FC236}">
                <a16:creationId xmlns:a16="http://schemas.microsoft.com/office/drawing/2014/main" id="{E2494866-A5F1-4F4D-9448-E33592A149B4}"/>
              </a:ext>
            </a:extLst>
          </p:cNvPr>
          <p:cNvSpPr>
            <a:spLocks noGrp="1"/>
          </p:cNvSpPr>
          <p:nvPr>
            <p:ph idx="19"/>
          </p:nvPr>
        </p:nvSpPr>
        <p:spPr>
          <a:xfrm>
            <a:off x="7556526" y="4073654"/>
            <a:ext cx="4148758" cy="1583977"/>
          </a:xfrm>
          <a:noFill/>
          <a:effectLst/>
        </p:spPr>
        <p:txBody>
          <a:bodyPr lIns="137160" tIns="91440">
            <a:normAutofit/>
          </a:bodyPr>
          <a:lstStyle>
            <a:lvl1pPr marL="0" indent="0">
              <a:buNone/>
              <a:defRPr sz="2000" b="1">
                <a:solidFill>
                  <a:schemeClr val="bg1"/>
                </a:solidFill>
              </a:defRPr>
            </a:lvl1pPr>
            <a:lvl2pPr marL="0" indent="0">
              <a:spcBef>
                <a:spcPts val="1200"/>
              </a:spcBef>
              <a:buNone/>
              <a:defRPr sz="1600">
                <a:solidFill>
                  <a:schemeClr val="bg1"/>
                </a:solidFill>
              </a:defRPr>
            </a:lvl2pPr>
            <a:lvl3pPr marL="515938" indent="-173038">
              <a:defRPr sz="1400">
                <a:solidFill>
                  <a:schemeClr val="bg1"/>
                </a:solidFill>
              </a:defRPr>
            </a:lvl3pPr>
            <a:lvl4pPr marL="858838" indent="-173038">
              <a:defRPr sz="1200">
                <a:solidFill>
                  <a:schemeClr val="bg1"/>
                </a:solidFill>
              </a:defRPr>
            </a:lvl4pPr>
            <a:lvl5pPr marL="1141413" indent="-166688">
              <a:defRPr sz="12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7" name="Text Placeholder 2">
            <a:extLst>
              <a:ext uri="{FF2B5EF4-FFF2-40B4-BE49-F238E27FC236}">
                <a16:creationId xmlns:a16="http://schemas.microsoft.com/office/drawing/2014/main" id="{8DC088F2-DBD9-44BE-A929-CB7919CEF99D}"/>
              </a:ext>
            </a:extLst>
          </p:cNvPr>
          <p:cNvSpPr>
            <a:spLocks noGrp="1"/>
          </p:cNvSpPr>
          <p:nvPr>
            <p:ph type="body" idx="13" hasCustomPrompt="1"/>
          </p:nvPr>
        </p:nvSpPr>
        <p:spPr>
          <a:xfrm>
            <a:off x="7600070" y="1286245"/>
            <a:ext cx="812201" cy="739895"/>
          </a:xfrm>
        </p:spPr>
        <p:txBody>
          <a:bodyPr lIns="0" tIns="0" rIns="0" bIns="0" anchor="b" anchorCtr="0">
            <a:noAutofit/>
          </a:bodyPr>
          <a:lstStyle>
            <a:lvl1pPr marL="0" indent="0">
              <a:lnSpc>
                <a:spcPct val="85000"/>
              </a:lnSpc>
              <a:spcBef>
                <a:spcPts val="100"/>
              </a:spcBef>
              <a:buNone/>
              <a:defRPr sz="4800" b="1">
                <a:ln w="22225">
                  <a:noFill/>
                </a:ln>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58" name="Text Placeholder 2">
            <a:extLst>
              <a:ext uri="{FF2B5EF4-FFF2-40B4-BE49-F238E27FC236}">
                <a16:creationId xmlns:a16="http://schemas.microsoft.com/office/drawing/2014/main" id="{BF8261F1-1B19-4570-BEE0-0818ED238448}"/>
              </a:ext>
            </a:extLst>
          </p:cNvPr>
          <p:cNvSpPr>
            <a:spLocks noGrp="1"/>
          </p:cNvSpPr>
          <p:nvPr>
            <p:ph type="body" idx="18"/>
          </p:nvPr>
        </p:nvSpPr>
        <p:spPr>
          <a:xfrm>
            <a:off x="7556527" y="2047514"/>
            <a:ext cx="1939468" cy="1907327"/>
          </a:xfrm>
        </p:spPr>
        <p:txBody>
          <a:bodyPr anchor="t" anchorCtr="0">
            <a:norm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59" name="Text Placeholder 2">
            <a:extLst>
              <a:ext uri="{FF2B5EF4-FFF2-40B4-BE49-F238E27FC236}">
                <a16:creationId xmlns:a16="http://schemas.microsoft.com/office/drawing/2014/main" id="{51F4B342-EB2D-4D13-8B7A-661FFC2C7F28}"/>
              </a:ext>
            </a:extLst>
          </p:cNvPr>
          <p:cNvSpPr>
            <a:spLocks noGrp="1"/>
          </p:cNvSpPr>
          <p:nvPr>
            <p:ph type="body" idx="20" hasCustomPrompt="1"/>
          </p:nvPr>
        </p:nvSpPr>
        <p:spPr>
          <a:xfrm>
            <a:off x="9809359" y="1286245"/>
            <a:ext cx="812201" cy="739895"/>
          </a:xfrm>
        </p:spPr>
        <p:txBody>
          <a:bodyPr lIns="0" tIns="0" rIns="0" bIns="0" anchor="b" anchorCtr="0">
            <a:noAutofit/>
          </a:bodyPr>
          <a:lstStyle>
            <a:lvl1pPr marL="0" indent="0">
              <a:lnSpc>
                <a:spcPct val="85000"/>
              </a:lnSpc>
              <a:spcBef>
                <a:spcPts val="100"/>
              </a:spcBef>
              <a:buNone/>
              <a:defRPr sz="4800" b="1">
                <a:ln w="22225">
                  <a:noFill/>
                </a:ln>
                <a:solidFill>
                  <a:schemeClr val="accent3"/>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60" name="Text Placeholder 2">
            <a:extLst>
              <a:ext uri="{FF2B5EF4-FFF2-40B4-BE49-F238E27FC236}">
                <a16:creationId xmlns:a16="http://schemas.microsoft.com/office/drawing/2014/main" id="{86C39054-DC25-4E3B-8F0F-7CB3651C43F6}"/>
              </a:ext>
            </a:extLst>
          </p:cNvPr>
          <p:cNvSpPr>
            <a:spLocks noGrp="1"/>
          </p:cNvSpPr>
          <p:nvPr>
            <p:ph type="body" idx="21"/>
          </p:nvPr>
        </p:nvSpPr>
        <p:spPr>
          <a:xfrm>
            <a:off x="9765816" y="2047514"/>
            <a:ext cx="1939468" cy="1907327"/>
          </a:xfrm>
        </p:spPr>
        <p:txBody>
          <a:bodyPr anchor="t" anchorCtr="0">
            <a:normAutofit/>
          </a:bodyPr>
          <a:lstStyle>
            <a:lvl1pPr marL="0" indent="0">
              <a:buNone/>
              <a:defRPr sz="1600" b="0">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a:extLst>
              <a:ext uri="{FF2B5EF4-FFF2-40B4-BE49-F238E27FC236}">
                <a16:creationId xmlns:a16="http://schemas.microsoft.com/office/drawing/2014/main" id="{FC8BCB9F-6F89-4F44-8509-A320D7EBFBD4}"/>
              </a:ext>
            </a:extLst>
          </p:cNvPr>
          <p:cNvSpPr>
            <a:spLocks noGrp="1"/>
          </p:cNvSpPr>
          <p:nvPr>
            <p:ph type="body" idx="23" hasCustomPrompt="1"/>
          </p:nvPr>
        </p:nvSpPr>
        <p:spPr>
          <a:xfrm>
            <a:off x="1000073" y="38608"/>
            <a:ext cx="10707624" cy="292608"/>
          </a:xfrm>
        </p:spPr>
        <p:txBody>
          <a:bodyPr tIns="82296" anchor="t" anchorCtr="0">
            <a:normAutofit/>
          </a:bodyPr>
          <a:lstStyle>
            <a:lvl1pPr marL="0" indent="0">
              <a:buNone/>
              <a:defRPr lang="en-US" sz="1250" b="1" cap="all" spc="200" baseline="0" dirty="0">
                <a:solidFill>
                  <a:schemeClr val="tx2"/>
                </a:solidFill>
              </a:defRPr>
            </a:lvl1pPr>
          </a:lstStyle>
          <a:p>
            <a:pPr marL="285750" lvl="0" indent="-285750">
              <a:lnSpc>
                <a:spcPct val="85000"/>
              </a:lnSpc>
              <a:spcBef>
                <a:spcPts val="100"/>
              </a:spcBef>
            </a:pPr>
            <a:r>
              <a:rPr lang="en-US" dirty="0"/>
              <a:t>Click to edit Text</a:t>
            </a:r>
          </a:p>
        </p:txBody>
      </p:sp>
    </p:spTree>
    <p:extLst>
      <p:ext uri="{BB962C8B-B14F-4D97-AF65-F5344CB8AC3E}">
        <p14:creationId xmlns:p14="http://schemas.microsoft.com/office/powerpoint/2010/main" val="17854310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aption with Picture and 4 Content">
    <p:spTree>
      <p:nvGrpSpPr>
        <p:cNvPr id="1" name=""/>
        <p:cNvGrpSpPr/>
        <p:nvPr/>
      </p:nvGrpSpPr>
      <p:grpSpPr>
        <a:xfrm>
          <a:off x="0" y="0"/>
          <a:ext cx="0" cy="0"/>
          <a:chOff x="0" y="0"/>
          <a:chExt cx="0" cy="0"/>
        </a:xfrm>
      </p:grpSpPr>
      <p:sp>
        <p:nvSpPr>
          <p:cNvPr id="28" name="Picture Placeholder 27">
            <a:extLst>
              <a:ext uri="{FF2B5EF4-FFF2-40B4-BE49-F238E27FC236}">
                <a16:creationId xmlns:a16="http://schemas.microsoft.com/office/drawing/2014/main" id="{A9F68E10-2570-4E87-AFEC-769361B7ABFB}"/>
              </a:ext>
            </a:extLst>
          </p:cNvPr>
          <p:cNvSpPr>
            <a:spLocks noGrp="1"/>
          </p:cNvSpPr>
          <p:nvPr>
            <p:ph type="pic" idx="1" hasCustomPrompt="1"/>
          </p:nvPr>
        </p:nvSpPr>
        <p:spPr>
          <a:xfrm>
            <a:off x="4727488" y="1602"/>
            <a:ext cx="7464512" cy="4016404"/>
          </a:xfrm>
          <a:custGeom>
            <a:avLst/>
            <a:gdLst>
              <a:gd name="connsiteX0" fmla="*/ 0 w 7464512"/>
              <a:gd name="connsiteY0" fmla="*/ 0 h 4016404"/>
              <a:gd name="connsiteX1" fmla="*/ 7464512 w 7464512"/>
              <a:gd name="connsiteY1" fmla="*/ 0 h 4016404"/>
              <a:gd name="connsiteX2" fmla="*/ 7464512 w 7464512"/>
              <a:gd name="connsiteY2" fmla="*/ 4016404 h 4016404"/>
              <a:gd name="connsiteX3" fmla="*/ 6024460 w 7464512"/>
              <a:gd name="connsiteY3" fmla="*/ 4016404 h 4016404"/>
              <a:gd name="connsiteX4" fmla="*/ 0 w 7464512"/>
              <a:gd name="connsiteY4" fmla="*/ 0 h 40164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464512" h="4016404">
                <a:moveTo>
                  <a:pt x="0" y="0"/>
                </a:moveTo>
                <a:lnTo>
                  <a:pt x="7464512" y="0"/>
                </a:lnTo>
                <a:lnTo>
                  <a:pt x="7464512" y="4016404"/>
                </a:lnTo>
                <a:lnTo>
                  <a:pt x="6024460" y="4016404"/>
                </a:lnTo>
                <a:cubicBezTo>
                  <a:pt x="3239868" y="3949570"/>
                  <a:pt x="1018166" y="2389021"/>
                  <a:pt x="0" y="0"/>
                </a:cubicBezTo>
                <a:close/>
              </a:path>
            </a:pathLst>
          </a:custGeom>
          <a:solidFill>
            <a:schemeClr val="tx1"/>
          </a:solidFill>
        </p:spPr>
        <p:txBody>
          <a:bodyPr vert="horz" wrap="square" lIns="91440" tIns="45720" rIns="91440" bIns="1371600" rtlCol="0" anchor="b" anchorCtr="0">
            <a:noAutofit/>
          </a:bodyPr>
          <a:lstStyle>
            <a:lvl1pPr marL="0" indent="0" algn="ctr">
              <a:buFont typeface="Arial" panose="020B0604020202020204" pitchFamily="34" charset="0"/>
              <a:buNone/>
              <a:defRPr lang="en-US" dirty="0">
                <a:solidFill>
                  <a:schemeClr val="tx1">
                    <a:lumMod val="65000"/>
                    <a:lumOff val="35000"/>
                  </a:schemeClr>
                </a:solidFill>
              </a:defRPr>
            </a:lvl1pPr>
          </a:lstStyle>
          <a:p>
            <a:pPr lvl="0"/>
            <a:r>
              <a:rPr lang="en-US" dirty="0"/>
              <a:t>Change Picture</a:t>
            </a:r>
          </a:p>
        </p:txBody>
      </p:sp>
      <p:sp>
        <p:nvSpPr>
          <p:cNvPr id="21" name="Content Placeholder 2">
            <a:extLst>
              <a:ext uri="{FF2B5EF4-FFF2-40B4-BE49-F238E27FC236}">
                <a16:creationId xmlns:a16="http://schemas.microsoft.com/office/drawing/2014/main" id="{AFFA4EB6-C802-482B-9E96-0D5F21DAFBD2}"/>
              </a:ext>
            </a:extLst>
          </p:cNvPr>
          <p:cNvSpPr>
            <a:spLocks noGrp="1"/>
          </p:cNvSpPr>
          <p:nvPr>
            <p:ph idx="16"/>
          </p:nvPr>
        </p:nvSpPr>
        <p:spPr>
          <a:xfrm>
            <a:off x="1000073" y="4162062"/>
            <a:ext cx="2505455" cy="2200639"/>
          </a:xfrm>
          <a:solidFill>
            <a:srgbClr val="F2F2F2"/>
          </a:solidFill>
          <a:ln>
            <a:solidFill>
              <a:schemeClr val="bg2">
                <a:lumMod val="60000"/>
                <a:lumOff val="40000"/>
              </a:schemeClr>
            </a:solidFill>
          </a:ln>
          <a:effectLst/>
        </p:spPr>
        <p:txBody>
          <a:bodyPr lIns="137160" tIns="27432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2" name="Content Placeholder 2">
            <a:extLst>
              <a:ext uri="{FF2B5EF4-FFF2-40B4-BE49-F238E27FC236}">
                <a16:creationId xmlns:a16="http://schemas.microsoft.com/office/drawing/2014/main" id="{132751E4-A0D9-46B2-AD1C-CA1AD9E7F2E4}"/>
              </a:ext>
            </a:extLst>
          </p:cNvPr>
          <p:cNvSpPr>
            <a:spLocks noGrp="1"/>
          </p:cNvSpPr>
          <p:nvPr>
            <p:ph idx="17"/>
          </p:nvPr>
        </p:nvSpPr>
        <p:spPr>
          <a:xfrm>
            <a:off x="3730464" y="4162062"/>
            <a:ext cx="2505455" cy="2200639"/>
          </a:xfrm>
          <a:solidFill>
            <a:srgbClr val="F2F2F2"/>
          </a:solidFill>
          <a:ln>
            <a:solidFill>
              <a:schemeClr val="bg2">
                <a:lumMod val="60000"/>
                <a:lumOff val="40000"/>
              </a:schemeClr>
            </a:solidFill>
          </a:ln>
          <a:effectLst/>
        </p:spPr>
        <p:txBody>
          <a:bodyPr lIns="137160" tIns="27432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3" name="Content Placeholder 2">
            <a:extLst>
              <a:ext uri="{FF2B5EF4-FFF2-40B4-BE49-F238E27FC236}">
                <a16:creationId xmlns:a16="http://schemas.microsoft.com/office/drawing/2014/main" id="{47EBFB62-43AA-4A8F-993F-9B2DA233F575}"/>
              </a:ext>
            </a:extLst>
          </p:cNvPr>
          <p:cNvSpPr>
            <a:spLocks noGrp="1"/>
          </p:cNvSpPr>
          <p:nvPr>
            <p:ph idx="18"/>
          </p:nvPr>
        </p:nvSpPr>
        <p:spPr>
          <a:xfrm>
            <a:off x="6460855" y="4162062"/>
            <a:ext cx="2505455" cy="2200639"/>
          </a:xfrm>
          <a:solidFill>
            <a:srgbClr val="F2F2F2"/>
          </a:solidFill>
          <a:ln>
            <a:solidFill>
              <a:schemeClr val="bg2">
                <a:lumMod val="60000"/>
                <a:lumOff val="40000"/>
              </a:schemeClr>
            </a:solidFill>
          </a:ln>
          <a:effectLst/>
        </p:spPr>
        <p:txBody>
          <a:bodyPr lIns="137160" tIns="27432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4" name="Content Placeholder 2">
            <a:extLst>
              <a:ext uri="{FF2B5EF4-FFF2-40B4-BE49-F238E27FC236}">
                <a16:creationId xmlns:a16="http://schemas.microsoft.com/office/drawing/2014/main" id="{39E3F24B-D470-493C-902C-9ECE1EC9DB22}"/>
              </a:ext>
            </a:extLst>
          </p:cNvPr>
          <p:cNvSpPr>
            <a:spLocks noGrp="1"/>
          </p:cNvSpPr>
          <p:nvPr>
            <p:ph idx="19"/>
          </p:nvPr>
        </p:nvSpPr>
        <p:spPr>
          <a:xfrm>
            <a:off x="9191245" y="4162062"/>
            <a:ext cx="2505455" cy="2200639"/>
          </a:xfrm>
          <a:solidFill>
            <a:srgbClr val="F2F2F2"/>
          </a:solidFill>
          <a:ln>
            <a:solidFill>
              <a:schemeClr val="bg2">
                <a:lumMod val="60000"/>
                <a:lumOff val="40000"/>
              </a:schemeClr>
            </a:solidFill>
          </a:ln>
          <a:effectLst/>
        </p:spPr>
        <p:txBody>
          <a:bodyPr lIns="137160" tIns="274320">
            <a:normAutofit/>
          </a:bodyPr>
          <a:lstStyle>
            <a:lvl1pPr marL="0" indent="0">
              <a:buNone/>
              <a:defRPr sz="1800" b="1"/>
            </a:lvl1pPr>
            <a:lvl2pPr marL="0" indent="0">
              <a:spcBef>
                <a:spcPts val="1200"/>
              </a:spcBef>
              <a:buNone/>
              <a:defRPr sz="1600"/>
            </a:lvl2pPr>
            <a:lvl3pPr marL="515938" indent="-173038">
              <a:defRPr sz="1400"/>
            </a:lvl3pPr>
            <a:lvl4pPr marL="858838" indent="-173038">
              <a:defRPr sz="1200"/>
            </a:lvl4pPr>
            <a:lvl5pPr marL="1141413" indent="-166688">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a:extLst>
              <a:ext uri="{FF2B5EF4-FFF2-40B4-BE49-F238E27FC236}">
                <a16:creationId xmlns:a16="http://schemas.microsoft.com/office/drawing/2014/main" id="{37F43907-276B-4E54-BB1F-819B324AE711}"/>
              </a:ext>
            </a:extLst>
          </p:cNvPr>
          <p:cNvSpPr>
            <a:spLocks noGrp="1"/>
          </p:cNvSpPr>
          <p:nvPr>
            <p:ph type="title"/>
          </p:nvPr>
        </p:nvSpPr>
        <p:spPr>
          <a:xfrm>
            <a:off x="1000075" y="2069688"/>
            <a:ext cx="4613365" cy="906874"/>
          </a:xfrm>
        </p:spPr>
        <p:txBody>
          <a:bodyPr vert="horz" lIns="91440" tIns="45720" rIns="91440" bIns="45720" rtlCol="0" anchor="b" anchorCtr="0">
            <a:noAutofit/>
          </a:bodyPr>
          <a:lstStyle>
            <a:lvl1pPr>
              <a:defRPr lang="en-US" sz="2800" dirty="0"/>
            </a:lvl1pPr>
          </a:lstStyle>
          <a:p>
            <a:pPr lvl="0"/>
            <a:r>
              <a:rPr lang="en-US"/>
              <a:t>Click to edit Master title style</a:t>
            </a:r>
            <a:endParaRPr lang="en-US" dirty="0"/>
          </a:p>
        </p:txBody>
      </p:sp>
      <p:sp>
        <p:nvSpPr>
          <p:cNvPr id="4" name="Text Placeholder 3">
            <a:extLst>
              <a:ext uri="{FF2B5EF4-FFF2-40B4-BE49-F238E27FC236}">
                <a16:creationId xmlns:a16="http://schemas.microsoft.com/office/drawing/2014/main" id="{D23F5680-03CF-4C57-9222-1D96FDC85DDA}"/>
              </a:ext>
            </a:extLst>
          </p:cNvPr>
          <p:cNvSpPr>
            <a:spLocks noGrp="1"/>
          </p:cNvSpPr>
          <p:nvPr>
            <p:ph type="body" sz="half" idx="2"/>
          </p:nvPr>
        </p:nvSpPr>
        <p:spPr>
          <a:xfrm>
            <a:off x="1000074" y="2976562"/>
            <a:ext cx="6044592" cy="1166166"/>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a:extLst>
              <a:ext uri="{FF2B5EF4-FFF2-40B4-BE49-F238E27FC236}">
                <a16:creationId xmlns:a16="http://schemas.microsoft.com/office/drawing/2014/main" id="{6665AF59-B539-441B-B1CC-17FB36DAAD6D}"/>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F8A478D-A94C-4BA9-8921-294524713288}"/>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12" name="Text Placeholder 2">
            <a:extLst>
              <a:ext uri="{FF2B5EF4-FFF2-40B4-BE49-F238E27FC236}">
                <a16:creationId xmlns:a16="http://schemas.microsoft.com/office/drawing/2014/main" id="{3D6F5851-284E-4427-B9B3-A6A10A9FB79D}"/>
              </a:ext>
            </a:extLst>
          </p:cNvPr>
          <p:cNvSpPr>
            <a:spLocks noGrp="1"/>
          </p:cNvSpPr>
          <p:nvPr>
            <p:ph type="body" idx="23" hasCustomPrompt="1"/>
          </p:nvPr>
        </p:nvSpPr>
        <p:spPr>
          <a:xfrm>
            <a:off x="1000073" y="38608"/>
            <a:ext cx="10707624" cy="292608"/>
          </a:xfrm>
        </p:spPr>
        <p:txBody>
          <a:bodyPr tIns="82296" anchor="t" anchorCtr="0">
            <a:normAutofit/>
          </a:bodyPr>
          <a:lstStyle>
            <a:lvl1pPr marL="0" indent="0">
              <a:buNone/>
              <a:defRPr lang="en-US" sz="1250" b="1" cap="all" spc="200" baseline="0" dirty="0">
                <a:solidFill>
                  <a:schemeClr val="tx2"/>
                </a:solidFill>
              </a:defRPr>
            </a:lvl1pPr>
          </a:lstStyle>
          <a:p>
            <a:pPr marL="285750" lvl="0" indent="-285750">
              <a:lnSpc>
                <a:spcPct val="85000"/>
              </a:lnSpc>
              <a:spcBef>
                <a:spcPts val="100"/>
              </a:spcBef>
            </a:pPr>
            <a:r>
              <a:rPr lang="en-US" dirty="0"/>
              <a:t>Click to edit Text</a:t>
            </a:r>
          </a:p>
        </p:txBody>
      </p:sp>
    </p:spTree>
    <p:extLst>
      <p:ext uri="{BB962C8B-B14F-4D97-AF65-F5344CB8AC3E}">
        <p14:creationId xmlns:p14="http://schemas.microsoft.com/office/powerpoint/2010/main" val="28003128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7" name="Freeform: Shape 6">
            <a:extLst>
              <a:ext uri="{FF2B5EF4-FFF2-40B4-BE49-F238E27FC236}">
                <a16:creationId xmlns:a16="http://schemas.microsoft.com/office/drawing/2014/main" id="{8572F286-CE41-4CE3-BAA9-7100E6AB9ED9}"/>
              </a:ext>
            </a:extLst>
          </p:cNvPr>
          <p:cNvSpPr/>
          <p:nvPr userDrawn="1"/>
        </p:nvSpPr>
        <p:spPr>
          <a:xfrm>
            <a:off x="841248" y="0"/>
            <a:ext cx="11350751" cy="6860110"/>
          </a:xfrm>
          <a:custGeom>
            <a:avLst/>
            <a:gdLst>
              <a:gd name="connsiteX0" fmla="*/ 0 w 11167353"/>
              <a:gd name="connsiteY0" fmla="*/ 0 h 6860110"/>
              <a:gd name="connsiteX1" fmla="*/ 11167353 w 11167353"/>
              <a:gd name="connsiteY1" fmla="*/ 0 h 6860110"/>
              <a:gd name="connsiteX2" fmla="*/ 11143188 w 11167353"/>
              <a:gd name="connsiteY2" fmla="*/ 788127 h 6860110"/>
              <a:gd name="connsiteX3" fmla="*/ 11140273 w 11167353"/>
              <a:gd name="connsiteY3" fmla="*/ 855194 h 6860110"/>
              <a:gd name="connsiteX4" fmla="*/ 11132599 w 11167353"/>
              <a:gd name="connsiteY4" fmla="*/ 924923 h 6860110"/>
              <a:gd name="connsiteX5" fmla="*/ 5275725 w 11167353"/>
              <a:gd name="connsiteY5" fmla="*/ 6802391 h 6860110"/>
              <a:gd name="connsiteX6" fmla="*/ 4931919 w 11167353"/>
              <a:gd name="connsiteY6" fmla="*/ 6833239 h 6860110"/>
              <a:gd name="connsiteX7" fmla="*/ 4907455 w 11167353"/>
              <a:gd name="connsiteY7" fmla="*/ 6836626 h 6860110"/>
              <a:gd name="connsiteX8" fmla="*/ 4558171 w 11167353"/>
              <a:gd name="connsiteY8" fmla="*/ 6858000 h 6860110"/>
              <a:gd name="connsiteX9" fmla="*/ 2341309 w 11167353"/>
              <a:gd name="connsiteY9" fmla="*/ 6858000 h 6860110"/>
              <a:gd name="connsiteX10" fmla="*/ 2323210 w 11167353"/>
              <a:gd name="connsiteY10" fmla="*/ 6856152 h 6860110"/>
              <a:gd name="connsiteX11" fmla="*/ 1 w 11167353"/>
              <a:gd name="connsiteY11" fmla="*/ 6860110 h 6860110"/>
              <a:gd name="connsiteX12" fmla="*/ 1 w 11167353"/>
              <a:gd name="connsiteY12" fmla="*/ 775098 h 6860110"/>
              <a:gd name="connsiteX13" fmla="*/ 0 w 11167353"/>
              <a:gd name="connsiteY13" fmla="*/ 775098 h 68601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167353" h="6860110">
                <a:moveTo>
                  <a:pt x="0" y="0"/>
                </a:moveTo>
                <a:lnTo>
                  <a:pt x="11167353" y="0"/>
                </a:lnTo>
                <a:cubicBezTo>
                  <a:pt x="11157694" y="245064"/>
                  <a:pt x="11157201" y="570867"/>
                  <a:pt x="11143188" y="788127"/>
                </a:cubicBezTo>
                <a:cubicBezTo>
                  <a:pt x="11142609" y="810483"/>
                  <a:pt x="11140853" y="832838"/>
                  <a:pt x="11140273" y="855194"/>
                </a:cubicBezTo>
                <a:lnTo>
                  <a:pt x="11132599" y="924923"/>
                </a:lnTo>
                <a:cubicBezTo>
                  <a:pt x="11019251" y="2477731"/>
                  <a:pt x="9310660" y="6319328"/>
                  <a:pt x="5275725" y="6802391"/>
                </a:cubicBezTo>
                <a:lnTo>
                  <a:pt x="4931919" y="6833239"/>
                </a:lnTo>
                <a:lnTo>
                  <a:pt x="4907455" y="6836626"/>
                </a:lnTo>
                <a:cubicBezTo>
                  <a:pt x="4770273" y="6851673"/>
                  <a:pt x="4645914" y="6858000"/>
                  <a:pt x="4558171" y="6858000"/>
                </a:cubicBezTo>
                <a:lnTo>
                  <a:pt x="2341309" y="6858000"/>
                </a:lnTo>
                <a:lnTo>
                  <a:pt x="2323210" y="6856152"/>
                </a:lnTo>
                <a:lnTo>
                  <a:pt x="1" y="6860110"/>
                </a:lnTo>
                <a:lnTo>
                  <a:pt x="1" y="775098"/>
                </a:lnTo>
                <a:lnTo>
                  <a:pt x="0" y="775098"/>
                </a:ln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effectLst/>
            </a:endParaRPr>
          </a:p>
        </p:txBody>
      </p:sp>
      <p:sp>
        <p:nvSpPr>
          <p:cNvPr id="3" name="Footer Placeholder 2">
            <a:extLst>
              <a:ext uri="{FF2B5EF4-FFF2-40B4-BE49-F238E27FC236}">
                <a16:creationId xmlns:a16="http://schemas.microsoft.com/office/drawing/2014/main" id="{2D8CB9DA-AC02-4E81-AEB9-9CCF87D457FE}"/>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1A1D9199-CF67-440A-B6EA-AEEF5955D725}"/>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2" name="Title 1">
            <a:extLst>
              <a:ext uri="{FF2B5EF4-FFF2-40B4-BE49-F238E27FC236}">
                <a16:creationId xmlns:a16="http://schemas.microsoft.com/office/drawing/2014/main" id="{CC8C92FB-9029-48B0-ACC4-7BB2A095F01F}"/>
              </a:ext>
            </a:extLst>
          </p:cNvPr>
          <p:cNvSpPr>
            <a:spLocks noGrp="1"/>
          </p:cNvSpPr>
          <p:nvPr>
            <p:ph type="title"/>
          </p:nvPr>
        </p:nvSpPr>
        <p:spPr>
          <a:xfrm>
            <a:off x="1188720" y="1554479"/>
            <a:ext cx="10515600" cy="3971109"/>
          </a:xfrm>
        </p:spPr>
        <p:txBody>
          <a:bodyPr anchor="ctr" anchorCtr="0"/>
          <a:lstStyle>
            <a:lvl1pPr>
              <a:defRPr sz="6000">
                <a:solidFill>
                  <a:schemeClr val="bg1"/>
                </a:solidFill>
              </a:defRPr>
            </a:lvl1pPr>
          </a:lstStyle>
          <a:p>
            <a:r>
              <a:rPr lang="en-US"/>
              <a:t>Click to edit Master title style</a:t>
            </a:r>
            <a:endParaRPr lang="en-US" dirty="0"/>
          </a:p>
        </p:txBody>
      </p:sp>
    </p:spTree>
    <p:extLst>
      <p:ext uri="{BB962C8B-B14F-4D97-AF65-F5344CB8AC3E}">
        <p14:creationId xmlns:p14="http://schemas.microsoft.com/office/powerpoint/2010/main" val="11625154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2_Title Slide_Picture">
    <p:spTree>
      <p:nvGrpSpPr>
        <p:cNvPr id="1" name=""/>
        <p:cNvGrpSpPr/>
        <p:nvPr/>
      </p:nvGrpSpPr>
      <p:grpSpPr>
        <a:xfrm>
          <a:off x="0" y="0"/>
          <a:ext cx="0" cy="0"/>
          <a:chOff x="0" y="0"/>
          <a:chExt cx="0" cy="0"/>
        </a:xfrm>
      </p:grpSpPr>
      <p:pic>
        <p:nvPicPr>
          <p:cNvPr id="4" name="Picture 3" descr="A table full of food&#10;&#10;Description automatically generated with low confidence">
            <a:extLst>
              <a:ext uri="{FF2B5EF4-FFF2-40B4-BE49-F238E27FC236}">
                <a16:creationId xmlns:a16="http://schemas.microsoft.com/office/drawing/2014/main" id="{0420CCDD-A31D-4279-A84E-A081656C2D87}"/>
              </a:ext>
            </a:extLst>
          </p:cNvPr>
          <p:cNvPicPr>
            <a:picLocks noChangeAspect="1"/>
          </p:cNvPicPr>
          <p:nvPr userDrawn="1"/>
        </p:nvPicPr>
        <p:blipFill rotWithShape="1">
          <a:blip r:embed="rId2">
            <a:alphaModFix amt="85000"/>
            <a:extLst>
              <a:ext uri="{BEBA8EAE-BF5A-486C-A8C5-ECC9F3942E4B}">
                <a14:imgProps xmlns:a14="http://schemas.microsoft.com/office/drawing/2010/main">
                  <a14:imgLayer r:embed="rId3">
                    <a14:imgEffect>
                      <a14:colorTemperature colorTemp="5300"/>
                    </a14:imgEffect>
                    <a14:imgEffect>
                      <a14:saturation sat="66000"/>
                    </a14:imgEffect>
                  </a14:imgLayer>
                </a14:imgProps>
              </a:ext>
              <a:ext uri="{28A0092B-C50C-407E-A947-70E740481C1C}">
                <a14:useLocalDpi xmlns:a14="http://schemas.microsoft.com/office/drawing/2010/main" val="0"/>
              </a:ext>
            </a:extLst>
          </a:blip>
          <a:srcRect t="7812" b="7812"/>
          <a:stretch/>
        </p:blipFill>
        <p:spPr>
          <a:xfrm>
            <a:off x="1" y="1"/>
            <a:ext cx="12191999" cy="6857999"/>
          </a:xfrm>
          <a:prstGeom prst="rect">
            <a:avLst/>
          </a:prstGeom>
        </p:spPr>
      </p:pic>
      <p:sp>
        <p:nvSpPr>
          <p:cNvPr id="2" name="Rectangle 1">
            <a:extLst>
              <a:ext uri="{FF2B5EF4-FFF2-40B4-BE49-F238E27FC236}">
                <a16:creationId xmlns:a16="http://schemas.microsoft.com/office/drawing/2014/main" id="{CEDB2E2B-9C7B-4AED-8C97-48D9A82BEADD}"/>
              </a:ext>
            </a:extLst>
          </p:cNvPr>
          <p:cNvSpPr/>
          <p:nvPr userDrawn="1"/>
        </p:nvSpPr>
        <p:spPr>
          <a:xfrm>
            <a:off x="0" y="1"/>
            <a:ext cx="12192000" cy="6857999"/>
          </a:xfrm>
          <a:prstGeom prst="rect">
            <a:avLst/>
          </a:prstGeom>
          <a:solidFill>
            <a:srgbClr val="000000">
              <a:alpha val="2509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9380215D-245F-4FD8-B9BD-3A451A6513A5}"/>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 y="12031"/>
            <a:ext cx="12192000" cy="6858000"/>
          </a:xfrm>
          <a:prstGeom prst="rect">
            <a:avLst/>
          </a:prstGeom>
        </p:spPr>
      </p:pic>
      <p:sp>
        <p:nvSpPr>
          <p:cNvPr id="5" name="Footer Placeholder 4">
            <a:extLst>
              <a:ext uri="{FF2B5EF4-FFF2-40B4-BE49-F238E27FC236}">
                <a16:creationId xmlns:a16="http://schemas.microsoft.com/office/drawing/2014/main" id="{D77C0686-3346-452F-8C6E-D7692AC0D176}"/>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11" name="Graphic 10">
            <a:extLst>
              <a:ext uri="{FF2B5EF4-FFF2-40B4-BE49-F238E27FC236}">
                <a16:creationId xmlns:a16="http://schemas.microsoft.com/office/drawing/2014/main" id="{917E3731-1BCD-4017-B2BB-4E642AC94F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359" y="4240948"/>
            <a:ext cx="765952" cy="159803"/>
          </a:xfrm>
          <a:prstGeom prst="rect">
            <a:avLst/>
          </a:prstGeom>
        </p:spPr>
      </p:pic>
      <p:sp>
        <p:nvSpPr>
          <p:cNvPr id="18" name="Subtitle 2">
            <a:extLst>
              <a:ext uri="{FF2B5EF4-FFF2-40B4-BE49-F238E27FC236}">
                <a16:creationId xmlns:a16="http://schemas.microsoft.com/office/drawing/2014/main" id="{3457EC8A-790A-42FD-B9A5-641D2B92C2BE}"/>
              </a:ext>
            </a:extLst>
          </p:cNvPr>
          <p:cNvSpPr>
            <a:spLocks noGrp="1"/>
          </p:cNvSpPr>
          <p:nvPr>
            <p:ph type="subTitle" idx="1" hasCustomPrompt="1"/>
          </p:nvPr>
        </p:nvSpPr>
        <p:spPr>
          <a:xfrm>
            <a:off x="690466" y="4740857"/>
            <a:ext cx="5873296" cy="338137"/>
          </a:xfrm>
        </p:spPr>
        <p:txBody>
          <a:bodyPr anchor="ctr" anchorCtr="0">
            <a:normAutofit/>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
        <p:nvSpPr>
          <p:cNvPr id="19" name="Text Placeholder 2">
            <a:extLst>
              <a:ext uri="{FF2B5EF4-FFF2-40B4-BE49-F238E27FC236}">
                <a16:creationId xmlns:a16="http://schemas.microsoft.com/office/drawing/2014/main" id="{4F29FB8B-622C-45A0-ACE8-F8B7646D2486}"/>
              </a:ext>
            </a:extLst>
          </p:cNvPr>
          <p:cNvSpPr>
            <a:spLocks noGrp="1"/>
          </p:cNvSpPr>
          <p:nvPr>
            <p:ph type="body" idx="14" hasCustomPrompt="1"/>
          </p:nvPr>
        </p:nvSpPr>
        <p:spPr>
          <a:xfrm>
            <a:off x="690465" y="5428988"/>
            <a:ext cx="2732587" cy="930673"/>
          </a:xfrm>
        </p:spPr>
        <p:txBody>
          <a:bodyPr anchor="t" anchorCtr="0">
            <a:normAutofit/>
          </a:bodyPr>
          <a:lstStyle>
            <a:lvl1pPr marL="0" indent="0">
              <a:lnSpc>
                <a:spcPct val="85000"/>
              </a:lnSpc>
              <a:spcBef>
                <a:spcPts val="500"/>
              </a:spcBef>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20" name="Text Placeholder 2">
            <a:extLst>
              <a:ext uri="{FF2B5EF4-FFF2-40B4-BE49-F238E27FC236}">
                <a16:creationId xmlns:a16="http://schemas.microsoft.com/office/drawing/2014/main" id="{97B9145E-2283-4755-9997-BB7CCA40FF4F}"/>
              </a:ext>
            </a:extLst>
          </p:cNvPr>
          <p:cNvSpPr>
            <a:spLocks noGrp="1"/>
          </p:cNvSpPr>
          <p:nvPr>
            <p:ph type="body" idx="15" hasCustomPrompt="1"/>
          </p:nvPr>
        </p:nvSpPr>
        <p:spPr>
          <a:xfrm>
            <a:off x="3831175" y="5428988"/>
            <a:ext cx="2732587" cy="930673"/>
          </a:xfrm>
        </p:spPr>
        <p:txBody>
          <a:bodyPr anchor="t" anchorCtr="0">
            <a:normAutofit/>
          </a:bodyPr>
          <a:lstStyle>
            <a:lvl1pPr marL="0" indent="0">
              <a:lnSpc>
                <a:spcPct val="85000"/>
              </a:lnSpc>
              <a:spcBef>
                <a:spcPts val="500"/>
              </a:spcBef>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12" name="Content Placeholder 6">
            <a:extLst>
              <a:ext uri="{FF2B5EF4-FFF2-40B4-BE49-F238E27FC236}">
                <a16:creationId xmlns:a16="http://schemas.microsoft.com/office/drawing/2014/main" id="{E7218F0E-08F9-415F-9532-CF5864D5D8DF}"/>
              </a:ext>
            </a:extLst>
          </p:cNvPr>
          <p:cNvSpPr>
            <a:spLocks noGrp="1"/>
          </p:cNvSpPr>
          <p:nvPr>
            <p:ph sz="quarter" idx="17" hasCustomPrompt="1"/>
          </p:nvPr>
        </p:nvSpPr>
        <p:spPr>
          <a:xfrm>
            <a:off x="9679997" y="5428988"/>
            <a:ext cx="2189078" cy="1130677"/>
          </a:xfrm>
        </p:spPr>
        <p:txBody>
          <a:bodyPr lIns="45720" tIns="0" rIns="45720" bIns="0" anchor="ctr" anchorCtr="0">
            <a:normAutofit/>
          </a:bodyPr>
          <a:lstStyle>
            <a:lvl1pPr indent="0" algn="l">
              <a:lnSpc>
                <a:spcPct val="85000"/>
              </a:lnSpc>
              <a:spcBef>
                <a:spcPts val="500"/>
              </a:spcBef>
              <a:buNone/>
              <a:defRPr sz="2000" baseline="0"/>
            </a:lvl1pPr>
          </a:lstStyle>
          <a:p>
            <a:pPr lvl="0"/>
            <a:r>
              <a:rPr lang="en-US" dirty="0"/>
              <a:t>Division name or logo placement</a:t>
            </a:r>
          </a:p>
        </p:txBody>
      </p:sp>
      <p:pic>
        <p:nvPicPr>
          <p:cNvPr id="16" name="Graphic 15">
            <a:extLst>
              <a:ext uri="{FF2B5EF4-FFF2-40B4-BE49-F238E27FC236}">
                <a16:creationId xmlns:a16="http://schemas.microsoft.com/office/drawing/2014/main" id="{9B2C3F29-E90D-454C-87EA-0D08AA88A6C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13974" y="498338"/>
            <a:ext cx="4644717" cy="1677266"/>
          </a:xfrm>
          <a:prstGeom prst="rect">
            <a:avLst/>
          </a:prstGeom>
        </p:spPr>
      </p:pic>
      <p:sp>
        <p:nvSpPr>
          <p:cNvPr id="14" name="Title 1">
            <a:extLst>
              <a:ext uri="{FF2B5EF4-FFF2-40B4-BE49-F238E27FC236}">
                <a16:creationId xmlns:a16="http://schemas.microsoft.com/office/drawing/2014/main" id="{1CAB8962-87D5-498A-98C9-A7203FEB8472}"/>
              </a:ext>
            </a:extLst>
          </p:cNvPr>
          <p:cNvSpPr>
            <a:spLocks noGrp="1"/>
          </p:cNvSpPr>
          <p:nvPr>
            <p:ph type="ctrTitle" hasCustomPrompt="1"/>
          </p:nvPr>
        </p:nvSpPr>
        <p:spPr>
          <a:xfrm>
            <a:off x="690465" y="2175604"/>
            <a:ext cx="9235440" cy="1782232"/>
          </a:xfrm>
        </p:spPr>
        <p:txBody>
          <a:bodyPr anchor="b">
            <a:normAutofit/>
          </a:bodyPr>
          <a:lstStyle>
            <a:lvl1pPr algn="l">
              <a:defRPr sz="4400">
                <a:solidFill>
                  <a:schemeClr val="bg1"/>
                </a:solidFill>
              </a:defRPr>
            </a:lvl1pPr>
          </a:lstStyle>
          <a:p>
            <a:r>
              <a:rPr lang="en-US" dirty="0"/>
              <a:t>Presentation Title</a:t>
            </a:r>
          </a:p>
        </p:txBody>
      </p:sp>
    </p:spTree>
    <p:extLst>
      <p:ext uri="{BB962C8B-B14F-4D97-AF65-F5344CB8AC3E}">
        <p14:creationId xmlns:p14="http://schemas.microsoft.com/office/powerpoint/2010/main" val="3327641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3_Title Slide_Picture">
    <p:spTree>
      <p:nvGrpSpPr>
        <p:cNvPr id="1" name=""/>
        <p:cNvGrpSpPr/>
        <p:nvPr/>
      </p:nvGrpSpPr>
      <p:grpSpPr>
        <a:xfrm>
          <a:off x="0" y="0"/>
          <a:ext cx="0" cy="0"/>
          <a:chOff x="0" y="0"/>
          <a:chExt cx="0" cy="0"/>
        </a:xfrm>
      </p:grpSpPr>
      <p:pic>
        <p:nvPicPr>
          <p:cNvPr id="15" name="Picture Placeholder 9" descr="A picture containing text, sky, outdoor, road&#10;&#10;Description automatically generated">
            <a:extLst>
              <a:ext uri="{FF2B5EF4-FFF2-40B4-BE49-F238E27FC236}">
                <a16:creationId xmlns:a16="http://schemas.microsoft.com/office/drawing/2014/main" id="{710987F4-1866-46A1-A49E-5072ED034DC3}"/>
              </a:ext>
            </a:extLst>
          </p:cNvPr>
          <p:cNvPicPr>
            <a:picLocks noChangeAspect="1"/>
          </p:cNvPicPr>
          <p:nvPr userDrawn="1"/>
        </p:nvPicPr>
        <p:blipFill rotWithShape="1">
          <a:blip r:embed="rId2" cstate="email">
            <a:alphaModFix amt="70000"/>
            <a:extLst>
              <a:ext uri="{BEBA8EAE-BF5A-486C-A8C5-ECC9F3942E4B}">
                <a14:imgProps xmlns:a14="http://schemas.microsoft.com/office/drawing/2010/main">
                  <a14:imgLayer r:embed="rId3">
                    <a14:imgEffect>
                      <a14:brightnessContrast bright="-20000" contrast="-20000"/>
                    </a14:imgEffect>
                  </a14:imgLayer>
                </a14:imgProps>
              </a:ext>
              <a:ext uri="{28A0092B-C50C-407E-A947-70E740481C1C}">
                <a14:useLocalDpi xmlns:a14="http://schemas.microsoft.com/office/drawing/2010/main"/>
              </a:ext>
            </a:extLst>
          </a:blip>
          <a:srcRect/>
          <a:stretch/>
        </p:blipFill>
        <p:spPr>
          <a:xfrm>
            <a:off x="0" y="0"/>
            <a:ext cx="12191999" cy="6858000"/>
          </a:xfrm>
          <a:prstGeom prst="rect">
            <a:avLst/>
          </a:prstGeom>
        </p:spPr>
      </p:pic>
      <p:sp>
        <p:nvSpPr>
          <p:cNvPr id="2" name="Rectangle 1">
            <a:extLst>
              <a:ext uri="{FF2B5EF4-FFF2-40B4-BE49-F238E27FC236}">
                <a16:creationId xmlns:a16="http://schemas.microsoft.com/office/drawing/2014/main" id="{2AB9B945-1D37-4009-8393-B91999DA06F6}"/>
              </a:ext>
            </a:extLst>
          </p:cNvPr>
          <p:cNvSpPr/>
          <p:nvPr userDrawn="1"/>
        </p:nvSpPr>
        <p:spPr>
          <a:xfrm>
            <a:off x="1" y="0"/>
            <a:ext cx="12191999" cy="6858000"/>
          </a:xfrm>
          <a:prstGeom prst="rect">
            <a:avLst/>
          </a:prstGeom>
          <a:solidFill>
            <a:srgbClr val="000000">
              <a:alpha val="1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Shape, circle&#10;&#10;Description automatically generated">
            <a:extLst>
              <a:ext uri="{FF2B5EF4-FFF2-40B4-BE49-F238E27FC236}">
                <a16:creationId xmlns:a16="http://schemas.microsoft.com/office/drawing/2014/main" id="{ADB66940-68E8-4D8C-966B-5139E241E616}"/>
              </a:ext>
            </a:extLst>
          </p:cNvPr>
          <p:cNvPicPr>
            <a:picLocks noChangeAspect="1"/>
          </p:cNvPicPr>
          <p:nvPr userDrawn="1"/>
        </p:nvPicPr>
        <p:blipFill>
          <a:blip r:embed="rId4">
            <a:alphaModFix/>
            <a:extLst>
              <a:ext uri="{28A0092B-C50C-407E-A947-70E740481C1C}">
                <a14:useLocalDpi xmlns:a14="http://schemas.microsoft.com/office/drawing/2010/main" val="0"/>
              </a:ext>
            </a:extLst>
          </a:blip>
          <a:stretch>
            <a:fillRect/>
          </a:stretch>
        </p:blipFill>
        <p:spPr>
          <a:xfrm>
            <a:off x="-1" y="12032"/>
            <a:ext cx="12192000" cy="6858000"/>
          </a:xfrm>
          <a:prstGeom prst="rect">
            <a:avLst/>
          </a:prstGeom>
        </p:spPr>
      </p:pic>
      <p:sp>
        <p:nvSpPr>
          <p:cNvPr id="5" name="Footer Placeholder 4">
            <a:extLst>
              <a:ext uri="{FF2B5EF4-FFF2-40B4-BE49-F238E27FC236}">
                <a16:creationId xmlns:a16="http://schemas.microsoft.com/office/drawing/2014/main" id="{D77C0686-3346-452F-8C6E-D7692AC0D176}"/>
              </a:ext>
            </a:extLst>
          </p:cNvPr>
          <p:cNvSpPr>
            <a:spLocks noGrp="1"/>
          </p:cNvSpPr>
          <p:nvPr>
            <p:ph type="ftr" sz="quarter" idx="11"/>
          </p:nvPr>
        </p:nvSpPr>
        <p:spPr/>
        <p:txBody>
          <a:bodyPr/>
          <a:lstStyle>
            <a:lvl1pPr>
              <a:defRPr>
                <a:solidFill>
                  <a:schemeClr val="bg1"/>
                </a:solidFill>
              </a:defRPr>
            </a:lvl1pPr>
          </a:lstStyle>
          <a:p>
            <a:endParaRPr lang="en-US" dirty="0"/>
          </a:p>
        </p:txBody>
      </p:sp>
      <p:pic>
        <p:nvPicPr>
          <p:cNvPr id="11" name="Graphic 10">
            <a:extLst>
              <a:ext uri="{FF2B5EF4-FFF2-40B4-BE49-F238E27FC236}">
                <a16:creationId xmlns:a16="http://schemas.microsoft.com/office/drawing/2014/main" id="{917E3731-1BCD-4017-B2BB-4E642AC94F14}"/>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735359" y="4240948"/>
            <a:ext cx="765952" cy="159803"/>
          </a:xfrm>
          <a:prstGeom prst="rect">
            <a:avLst/>
          </a:prstGeom>
        </p:spPr>
      </p:pic>
      <p:sp>
        <p:nvSpPr>
          <p:cNvPr id="18" name="Subtitle 2">
            <a:extLst>
              <a:ext uri="{FF2B5EF4-FFF2-40B4-BE49-F238E27FC236}">
                <a16:creationId xmlns:a16="http://schemas.microsoft.com/office/drawing/2014/main" id="{3457EC8A-790A-42FD-B9A5-641D2B92C2BE}"/>
              </a:ext>
            </a:extLst>
          </p:cNvPr>
          <p:cNvSpPr>
            <a:spLocks noGrp="1"/>
          </p:cNvSpPr>
          <p:nvPr>
            <p:ph type="subTitle" idx="1" hasCustomPrompt="1"/>
          </p:nvPr>
        </p:nvSpPr>
        <p:spPr>
          <a:xfrm>
            <a:off x="690466" y="4740857"/>
            <a:ext cx="5873296" cy="338137"/>
          </a:xfrm>
        </p:spPr>
        <p:txBody>
          <a:bodyPr anchor="ctr" anchorCtr="0">
            <a:normAutofit/>
          </a:bodyPr>
          <a:lstStyle>
            <a:lvl1pPr marL="0" indent="0" algn="l">
              <a:spcBef>
                <a:spcPts val="6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Date</a:t>
            </a:r>
          </a:p>
        </p:txBody>
      </p:sp>
      <p:sp>
        <p:nvSpPr>
          <p:cNvPr id="19" name="Text Placeholder 2">
            <a:extLst>
              <a:ext uri="{FF2B5EF4-FFF2-40B4-BE49-F238E27FC236}">
                <a16:creationId xmlns:a16="http://schemas.microsoft.com/office/drawing/2014/main" id="{4F29FB8B-622C-45A0-ACE8-F8B7646D2486}"/>
              </a:ext>
            </a:extLst>
          </p:cNvPr>
          <p:cNvSpPr>
            <a:spLocks noGrp="1"/>
          </p:cNvSpPr>
          <p:nvPr>
            <p:ph type="body" idx="14" hasCustomPrompt="1"/>
          </p:nvPr>
        </p:nvSpPr>
        <p:spPr>
          <a:xfrm>
            <a:off x="690465" y="5428988"/>
            <a:ext cx="2732587" cy="930673"/>
          </a:xfrm>
        </p:spPr>
        <p:txBody>
          <a:bodyPr anchor="t" anchorCtr="0">
            <a:normAutofit/>
          </a:bodyPr>
          <a:lstStyle>
            <a:lvl1pPr marL="0" indent="0">
              <a:lnSpc>
                <a:spcPct val="85000"/>
              </a:lnSpc>
              <a:spcBef>
                <a:spcPts val="500"/>
              </a:spcBef>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20" name="Text Placeholder 2">
            <a:extLst>
              <a:ext uri="{FF2B5EF4-FFF2-40B4-BE49-F238E27FC236}">
                <a16:creationId xmlns:a16="http://schemas.microsoft.com/office/drawing/2014/main" id="{97B9145E-2283-4755-9997-BB7CCA40FF4F}"/>
              </a:ext>
            </a:extLst>
          </p:cNvPr>
          <p:cNvSpPr>
            <a:spLocks noGrp="1"/>
          </p:cNvSpPr>
          <p:nvPr>
            <p:ph type="body" idx="15" hasCustomPrompt="1"/>
          </p:nvPr>
        </p:nvSpPr>
        <p:spPr>
          <a:xfrm>
            <a:off x="3831175" y="5428988"/>
            <a:ext cx="2732587" cy="930673"/>
          </a:xfrm>
        </p:spPr>
        <p:txBody>
          <a:bodyPr anchor="t" anchorCtr="0">
            <a:normAutofit/>
          </a:bodyPr>
          <a:lstStyle>
            <a:lvl1pPr marL="0" indent="0">
              <a:lnSpc>
                <a:spcPct val="85000"/>
              </a:lnSpc>
              <a:spcBef>
                <a:spcPts val="500"/>
              </a:spcBef>
              <a:buNone/>
              <a:defRPr sz="18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Presenters Name</a:t>
            </a:r>
            <a:br>
              <a:rPr lang="en-US" dirty="0"/>
            </a:br>
            <a:r>
              <a:rPr lang="en-US" dirty="0"/>
              <a:t>Title</a:t>
            </a:r>
          </a:p>
        </p:txBody>
      </p:sp>
      <p:sp>
        <p:nvSpPr>
          <p:cNvPr id="12" name="Content Placeholder 6">
            <a:extLst>
              <a:ext uri="{FF2B5EF4-FFF2-40B4-BE49-F238E27FC236}">
                <a16:creationId xmlns:a16="http://schemas.microsoft.com/office/drawing/2014/main" id="{E7218F0E-08F9-415F-9532-CF5864D5D8DF}"/>
              </a:ext>
            </a:extLst>
          </p:cNvPr>
          <p:cNvSpPr>
            <a:spLocks noGrp="1"/>
          </p:cNvSpPr>
          <p:nvPr>
            <p:ph sz="quarter" idx="17" hasCustomPrompt="1"/>
          </p:nvPr>
        </p:nvSpPr>
        <p:spPr>
          <a:xfrm>
            <a:off x="9679997" y="5428988"/>
            <a:ext cx="2189078" cy="1130677"/>
          </a:xfrm>
        </p:spPr>
        <p:txBody>
          <a:bodyPr lIns="45720" tIns="0" rIns="45720" bIns="0" anchor="ctr" anchorCtr="0">
            <a:normAutofit/>
          </a:bodyPr>
          <a:lstStyle>
            <a:lvl1pPr indent="0" algn="l">
              <a:lnSpc>
                <a:spcPct val="85000"/>
              </a:lnSpc>
              <a:spcBef>
                <a:spcPts val="500"/>
              </a:spcBef>
              <a:buNone/>
              <a:defRPr sz="2000" baseline="0"/>
            </a:lvl1pPr>
          </a:lstStyle>
          <a:p>
            <a:pPr lvl="0"/>
            <a:r>
              <a:rPr lang="en-US" dirty="0"/>
              <a:t>Division name or logo placement</a:t>
            </a:r>
          </a:p>
        </p:txBody>
      </p:sp>
      <p:pic>
        <p:nvPicPr>
          <p:cNvPr id="16" name="Graphic 15">
            <a:extLst>
              <a:ext uri="{FF2B5EF4-FFF2-40B4-BE49-F238E27FC236}">
                <a16:creationId xmlns:a16="http://schemas.microsoft.com/office/drawing/2014/main" id="{9B2C3F29-E90D-454C-87EA-0D08AA88A6C2}"/>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813974" y="498338"/>
            <a:ext cx="4644717" cy="1677266"/>
          </a:xfrm>
          <a:prstGeom prst="rect">
            <a:avLst/>
          </a:prstGeom>
        </p:spPr>
      </p:pic>
      <p:sp>
        <p:nvSpPr>
          <p:cNvPr id="14" name="Title 1">
            <a:extLst>
              <a:ext uri="{FF2B5EF4-FFF2-40B4-BE49-F238E27FC236}">
                <a16:creationId xmlns:a16="http://schemas.microsoft.com/office/drawing/2014/main" id="{1CAB8962-87D5-498A-98C9-A7203FEB8472}"/>
              </a:ext>
            </a:extLst>
          </p:cNvPr>
          <p:cNvSpPr>
            <a:spLocks noGrp="1"/>
          </p:cNvSpPr>
          <p:nvPr>
            <p:ph type="ctrTitle" hasCustomPrompt="1"/>
          </p:nvPr>
        </p:nvSpPr>
        <p:spPr>
          <a:xfrm>
            <a:off x="690465" y="2175604"/>
            <a:ext cx="9235440" cy="1782232"/>
          </a:xfrm>
        </p:spPr>
        <p:txBody>
          <a:bodyPr anchor="b">
            <a:normAutofit/>
          </a:bodyPr>
          <a:lstStyle>
            <a:lvl1pPr algn="l">
              <a:defRPr sz="4400">
                <a:solidFill>
                  <a:schemeClr val="bg1"/>
                </a:solidFill>
              </a:defRPr>
            </a:lvl1pPr>
          </a:lstStyle>
          <a:p>
            <a:r>
              <a:rPr lang="en-US" dirty="0"/>
              <a:t>Presentation Title</a:t>
            </a:r>
          </a:p>
        </p:txBody>
      </p:sp>
    </p:spTree>
    <p:extLst>
      <p:ext uri="{BB962C8B-B14F-4D97-AF65-F5344CB8AC3E}">
        <p14:creationId xmlns:p14="http://schemas.microsoft.com/office/powerpoint/2010/main" val="3843115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Agenda_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E47636-EBC6-4E2D-A4E6-4B648DA74419}"/>
              </a:ext>
            </a:extLst>
          </p:cNvPr>
          <p:cNvSpPr/>
          <p:nvPr userDrawn="1"/>
        </p:nvSpPr>
        <p:spPr>
          <a:xfrm>
            <a:off x="5190763" y="0"/>
            <a:ext cx="7001237" cy="6858000"/>
          </a:xfrm>
          <a:prstGeom prst="rect">
            <a:avLst/>
          </a:prstGeom>
          <a:solidFill>
            <a:srgbClr val="F2F2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75C303-9175-4451-8930-9BBCB5154177}"/>
              </a:ext>
            </a:extLst>
          </p:cNvPr>
          <p:cNvSpPr>
            <a:spLocks noGrp="1"/>
          </p:cNvSpPr>
          <p:nvPr>
            <p:ph type="title"/>
          </p:nvPr>
        </p:nvSpPr>
        <p:spPr>
          <a:xfrm>
            <a:off x="1000073" y="1554480"/>
            <a:ext cx="3935602" cy="2508866"/>
          </a:xfrm>
        </p:spPr>
        <p:txBody>
          <a:bodyPr vert="horz" lIns="91440" tIns="45720" rIns="91440" bIns="45720" rtlCol="0" anchor="t" anchorCtr="0">
            <a:noAutofit/>
          </a:bodyPr>
          <a:lstStyle>
            <a:lvl1pPr algn="r">
              <a:defRPr lang="en-US" sz="3200" dirty="0"/>
            </a:lvl1pPr>
          </a:lstStyle>
          <a:p>
            <a:pPr lvl="0" algn="r"/>
            <a:r>
              <a:rPr lang="en-US"/>
              <a:t>Click to edit Master title style</a:t>
            </a:r>
            <a:endParaRPr lang="en-US" dirty="0"/>
          </a:p>
        </p:txBody>
      </p:sp>
      <p:sp>
        <p:nvSpPr>
          <p:cNvPr id="4" name="Footer Placeholder 3">
            <a:extLst>
              <a:ext uri="{FF2B5EF4-FFF2-40B4-BE49-F238E27FC236}">
                <a16:creationId xmlns:a16="http://schemas.microsoft.com/office/drawing/2014/main" id="{14BAA376-654C-4B92-9F97-5C04EE2C66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5F687C-5A8B-4083-BD5A-39059F0D4023}"/>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17" name="Text Placeholder 2">
            <a:extLst>
              <a:ext uri="{FF2B5EF4-FFF2-40B4-BE49-F238E27FC236}">
                <a16:creationId xmlns:a16="http://schemas.microsoft.com/office/drawing/2014/main" id="{C76FC1E8-15D0-4080-8A21-9F265AB4EC64}"/>
              </a:ext>
            </a:extLst>
          </p:cNvPr>
          <p:cNvSpPr>
            <a:spLocks noGrp="1"/>
          </p:cNvSpPr>
          <p:nvPr>
            <p:ph type="body" idx="22"/>
          </p:nvPr>
        </p:nvSpPr>
        <p:spPr>
          <a:xfrm>
            <a:off x="5995559" y="4927734"/>
            <a:ext cx="5309861" cy="1069048"/>
          </a:xfrm>
          <a:solidFill>
            <a:srgbClr val="F2F2F2"/>
          </a:solidFill>
          <a:effectLst>
            <a:outerShdw dist="25400" dir="5400000" algn="t" rotWithShape="0">
              <a:schemeClr val="bg2"/>
            </a:outerShdw>
          </a:effectLst>
        </p:spPr>
        <p:txBody>
          <a:bodyPr anchor="ctr" anchorCtr="0"/>
          <a:lstStyle>
            <a:lvl1pPr marL="798513" indent="0">
              <a:lnSpc>
                <a:spcPct val="85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6" name="Text Placeholder 2">
            <a:extLst>
              <a:ext uri="{FF2B5EF4-FFF2-40B4-BE49-F238E27FC236}">
                <a16:creationId xmlns:a16="http://schemas.microsoft.com/office/drawing/2014/main" id="{61DE662B-910F-465C-B3A7-B10199B2480C}"/>
              </a:ext>
            </a:extLst>
          </p:cNvPr>
          <p:cNvSpPr>
            <a:spLocks noGrp="1"/>
          </p:cNvSpPr>
          <p:nvPr>
            <p:ph type="body" idx="21"/>
          </p:nvPr>
        </p:nvSpPr>
        <p:spPr>
          <a:xfrm>
            <a:off x="5995559" y="3852032"/>
            <a:ext cx="5309861" cy="1069048"/>
          </a:xfrm>
          <a:solidFill>
            <a:srgbClr val="F2F2F2"/>
          </a:solidFill>
          <a:effectLst>
            <a:outerShdw dist="25400" dir="5400000" algn="t" rotWithShape="0">
              <a:schemeClr val="bg2"/>
            </a:outerShdw>
          </a:effectLst>
        </p:spPr>
        <p:txBody>
          <a:bodyPr anchor="ctr" anchorCtr="0"/>
          <a:lstStyle>
            <a:lvl1pPr marL="798513" indent="0">
              <a:lnSpc>
                <a:spcPct val="85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2">
            <a:extLst>
              <a:ext uri="{FF2B5EF4-FFF2-40B4-BE49-F238E27FC236}">
                <a16:creationId xmlns:a16="http://schemas.microsoft.com/office/drawing/2014/main" id="{8EF6AE10-A645-4240-9E01-4E8DD695F2AD}"/>
              </a:ext>
            </a:extLst>
          </p:cNvPr>
          <p:cNvSpPr>
            <a:spLocks noGrp="1"/>
          </p:cNvSpPr>
          <p:nvPr>
            <p:ph type="body" idx="16" hasCustomPrompt="1"/>
          </p:nvPr>
        </p:nvSpPr>
        <p:spPr>
          <a:xfrm>
            <a:off x="5995559" y="4092568"/>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11" name="Text Placeholder 2">
            <a:extLst>
              <a:ext uri="{FF2B5EF4-FFF2-40B4-BE49-F238E27FC236}">
                <a16:creationId xmlns:a16="http://schemas.microsoft.com/office/drawing/2014/main" id="{47AE9921-7E5F-4974-81FA-AC45AEDB78DA}"/>
              </a:ext>
            </a:extLst>
          </p:cNvPr>
          <p:cNvSpPr>
            <a:spLocks noGrp="1"/>
          </p:cNvSpPr>
          <p:nvPr>
            <p:ph type="body" idx="17" hasCustomPrompt="1"/>
          </p:nvPr>
        </p:nvSpPr>
        <p:spPr>
          <a:xfrm>
            <a:off x="5995559" y="5168270"/>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15" name="Text Placeholder 2">
            <a:extLst>
              <a:ext uri="{FF2B5EF4-FFF2-40B4-BE49-F238E27FC236}">
                <a16:creationId xmlns:a16="http://schemas.microsoft.com/office/drawing/2014/main" id="{67A0E612-27C5-41F6-8DF4-0B3864F920CF}"/>
              </a:ext>
            </a:extLst>
          </p:cNvPr>
          <p:cNvSpPr>
            <a:spLocks noGrp="1"/>
          </p:cNvSpPr>
          <p:nvPr>
            <p:ph type="body" idx="20"/>
          </p:nvPr>
        </p:nvSpPr>
        <p:spPr>
          <a:xfrm>
            <a:off x="5995559" y="2783675"/>
            <a:ext cx="5309861" cy="1069048"/>
          </a:xfrm>
          <a:solidFill>
            <a:srgbClr val="F2F2F2"/>
          </a:solidFill>
          <a:effectLst>
            <a:outerShdw dist="25400" dir="5400000" algn="t" rotWithShape="0">
              <a:schemeClr val="bg2"/>
            </a:outerShdw>
          </a:effectLst>
        </p:spPr>
        <p:txBody>
          <a:bodyPr anchor="ctr" anchorCtr="0"/>
          <a:lstStyle>
            <a:lvl1pPr marL="798513" indent="0">
              <a:lnSpc>
                <a:spcPct val="85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4" name="Text Placeholder 2">
            <a:extLst>
              <a:ext uri="{FF2B5EF4-FFF2-40B4-BE49-F238E27FC236}">
                <a16:creationId xmlns:a16="http://schemas.microsoft.com/office/drawing/2014/main" id="{DF1183FC-6C8A-4146-8116-8B1AF8DBF937}"/>
              </a:ext>
            </a:extLst>
          </p:cNvPr>
          <p:cNvSpPr>
            <a:spLocks noGrp="1"/>
          </p:cNvSpPr>
          <p:nvPr>
            <p:ph type="body" idx="19"/>
          </p:nvPr>
        </p:nvSpPr>
        <p:spPr>
          <a:xfrm>
            <a:off x="5995559" y="1707973"/>
            <a:ext cx="5309861" cy="1069048"/>
          </a:xfrm>
          <a:solidFill>
            <a:srgbClr val="F2F2F2"/>
          </a:solidFill>
          <a:effectLst>
            <a:outerShdw dist="25400" dir="5400000" algn="t" rotWithShape="0">
              <a:schemeClr val="bg2"/>
            </a:outerShdw>
          </a:effectLst>
        </p:spPr>
        <p:txBody>
          <a:bodyPr anchor="ctr" anchorCtr="0"/>
          <a:lstStyle>
            <a:lvl1pPr marL="798513" indent="0">
              <a:lnSpc>
                <a:spcPct val="85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3" name="Text Placeholder 2">
            <a:extLst>
              <a:ext uri="{FF2B5EF4-FFF2-40B4-BE49-F238E27FC236}">
                <a16:creationId xmlns:a16="http://schemas.microsoft.com/office/drawing/2014/main" id="{28B67305-EFB2-4ABF-AB5F-FC5BD7FF1332}"/>
              </a:ext>
            </a:extLst>
          </p:cNvPr>
          <p:cNvSpPr>
            <a:spLocks noGrp="1"/>
          </p:cNvSpPr>
          <p:nvPr>
            <p:ph type="body" idx="1"/>
          </p:nvPr>
        </p:nvSpPr>
        <p:spPr>
          <a:xfrm>
            <a:off x="5995559" y="632271"/>
            <a:ext cx="5309861" cy="1069048"/>
          </a:xfrm>
          <a:solidFill>
            <a:srgbClr val="F2F2F2"/>
          </a:solidFill>
          <a:effectLst>
            <a:outerShdw dist="25400" dir="5400000" algn="t" rotWithShape="0">
              <a:schemeClr val="bg2"/>
            </a:outerShdw>
          </a:effectLst>
        </p:spPr>
        <p:txBody>
          <a:bodyPr anchor="ctr" anchorCtr="0"/>
          <a:lstStyle>
            <a:lvl1pPr marL="798513" indent="0">
              <a:lnSpc>
                <a:spcPct val="85000"/>
              </a:lnSpc>
              <a:spcBef>
                <a:spcPts val="0"/>
              </a:spcBef>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7" name="Text Placeholder 2">
            <a:extLst>
              <a:ext uri="{FF2B5EF4-FFF2-40B4-BE49-F238E27FC236}">
                <a16:creationId xmlns:a16="http://schemas.microsoft.com/office/drawing/2014/main" id="{4A83A83A-15E4-42B0-97AD-205145391E84}"/>
              </a:ext>
            </a:extLst>
          </p:cNvPr>
          <p:cNvSpPr>
            <a:spLocks noGrp="1"/>
          </p:cNvSpPr>
          <p:nvPr>
            <p:ph type="body" idx="13" hasCustomPrompt="1"/>
          </p:nvPr>
        </p:nvSpPr>
        <p:spPr>
          <a:xfrm>
            <a:off x="5995559" y="872807"/>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8" name="Text Placeholder 2">
            <a:extLst>
              <a:ext uri="{FF2B5EF4-FFF2-40B4-BE49-F238E27FC236}">
                <a16:creationId xmlns:a16="http://schemas.microsoft.com/office/drawing/2014/main" id="{C8817BEB-D991-4695-9ACC-BB426792F57B}"/>
              </a:ext>
            </a:extLst>
          </p:cNvPr>
          <p:cNvSpPr>
            <a:spLocks noGrp="1"/>
          </p:cNvSpPr>
          <p:nvPr>
            <p:ph type="body" idx="14" hasCustomPrompt="1"/>
          </p:nvPr>
        </p:nvSpPr>
        <p:spPr>
          <a:xfrm>
            <a:off x="5995559" y="1948509"/>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9" name="Text Placeholder 2">
            <a:extLst>
              <a:ext uri="{FF2B5EF4-FFF2-40B4-BE49-F238E27FC236}">
                <a16:creationId xmlns:a16="http://schemas.microsoft.com/office/drawing/2014/main" id="{808ED9B7-E01D-4C44-A90D-EA448CA7ECE3}"/>
              </a:ext>
            </a:extLst>
          </p:cNvPr>
          <p:cNvSpPr>
            <a:spLocks noGrp="1"/>
          </p:cNvSpPr>
          <p:nvPr>
            <p:ph type="body" idx="15" hasCustomPrompt="1"/>
          </p:nvPr>
        </p:nvSpPr>
        <p:spPr>
          <a:xfrm>
            <a:off x="5995559" y="3024211"/>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23" name="Text Placeholder 2">
            <a:extLst>
              <a:ext uri="{FF2B5EF4-FFF2-40B4-BE49-F238E27FC236}">
                <a16:creationId xmlns:a16="http://schemas.microsoft.com/office/drawing/2014/main" id="{4E8E5AE4-4A7F-467C-8E7F-47DB34E7E3D4}"/>
              </a:ext>
            </a:extLst>
          </p:cNvPr>
          <p:cNvSpPr>
            <a:spLocks noGrp="1"/>
          </p:cNvSpPr>
          <p:nvPr>
            <p:ph type="body" idx="23" hasCustomPrompt="1"/>
          </p:nvPr>
        </p:nvSpPr>
        <p:spPr>
          <a:xfrm>
            <a:off x="1000073" y="38608"/>
            <a:ext cx="10707624" cy="292608"/>
          </a:xfrm>
        </p:spPr>
        <p:txBody>
          <a:bodyPr tIns="82296" anchor="t" anchorCtr="0">
            <a:normAutofit/>
          </a:bodyPr>
          <a:lstStyle>
            <a:lvl1pPr marL="0" indent="0">
              <a:buNone/>
              <a:defRPr lang="en-US" sz="1250" b="1" cap="all" spc="200" baseline="0" dirty="0">
                <a:solidFill>
                  <a:schemeClr val="tx2"/>
                </a:solidFill>
              </a:defRPr>
            </a:lvl1pPr>
          </a:lstStyle>
          <a:p>
            <a:pPr marL="285750" lvl="0" indent="-285750">
              <a:lnSpc>
                <a:spcPct val="85000"/>
              </a:lnSpc>
              <a:spcBef>
                <a:spcPts val="100"/>
              </a:spcBef>
            </a:pPr>
            <a:r>
              <a:rPr lang="en-US" dirty="0"/>
              <a:t>Click to edit Text</a:t>
            </a:r>
          </a:p>
        </p:txBody>
      </p:sp>
    </p:spTree>
    <p:extLst>
      <p:ext uri="{BB962C8B-B14F-4D97-AF65-F5344CB8AC3E}">
        <p14:creationId xmlns:p14="http://schemas.microsoft.com/office/powerpoint/2010/main" val="3955305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nd Agenda_3">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AE47636-EBC6-4E2D-A4E6-4B648DA74419}"/>
              </a:ext>
            </a:extLst>
          </p:cNvPr>
          <p:cNvSpPr/>
          <p:nvPr userDrawn="1"/>
        </p:nvSpPr>
        <p:spPr>
          <a:xfrm>
            <a:off x="5190763" y="0"/>
            <a:ext cx="7001237"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975C303-9175-4451-8930-9BBCB5154177}"/>
              </a:ext>
            </a:extLst>
          </p:cNvPr>
          <p:cNvSpPr>
            <a:spLocks noGrp="1"/>
          </p:cNvSpPr>
          <p:nvPr>
            <p:ph type="title"/>
          </p:nvPr>
        </p:nvSpPr>
        <p:spPr>
          <a:xfrm>
            <a:off x="1000073" y="1554480"/>
            <a:ext cx="3935602" cy="2508866"/>
          </a:xfrm>
        </p:spPr>
        <p:txBody>
          <a:bodyPr anchor="t" anchorCtr="0"/>
          <a:lstStyle>
            <a:lvl1pPr algn="r">
              <a:defRPr sz="3200"/>
            </a:lvl1p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14BAA376-654C-4B92-9F97-5C04EE2C66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5F687C-5A8B-4083-BD5A-39059F0D4023}"/>
              </a:ext>
            </a:extLst>
          </p:cNvPr>
          <p:cNvSpPr>
            <a:spLocks noGrp="1"/>
          </p:cNvSpPr>
          <p:nvPr>
            <p:ph type="sldNum" sz="quarter" idx="12"/>
          </p:nvPr>
        </p:nvSpPr>
        <p:spPr/>
        <p:txBody>
          <a:bodyPr/>
          <a:lstStyle>
            <a:lvl1pPr>
              <a:defRPr>
                <a:solidFill>
                  <a:schemeClr val="bg2"/>
                </a:solidFill>
              </a:defRPr>
            </a:lvl1pPr>
          </a:lstStyle>
          <a:p>
            <a:fld id="{22BBE9A4-D686-48A6-A4A5-2908C4502078}" type="slidenum">
              <a:rPr lang="en-US" smtClean="0"/>
              <a:pPr/>
              <a:t>‹#›</a:t>
            </a:fld>
            <a:endParaRPr lang="en-US" dirty="0"/>
          </a:p>
        </p:txBody>
      </p:sp>
      <p:sp>
        <p:nvSpPr>
          <p:cNvPr id="17" name="Text Placeholder 2">
            <a:extLst>
              <a:ext uri="{FF2B5EF4-FFF2-40B4-BE49-F238E27FC236}">
                <a16:creationId xmlns:a16="http://schemas.microsoft.com/office/drawing/2014/main" id="{C76FC1E8-15D0-4080-8A21-9F265AB4EC64}"/>
              </a:ext>
            </a:extLst>
          </p:cNvPr>
          <p:cNvSpPr>
            <a:spLocks noGrp="1"/>
          </p:cNvSpPr>
          <p:nvPr>
            <p:ph type="body" idx="22"/>
          </p:nvPr>
        </p:nvSpPr>
        <p:spPr>
          <a:xfrm>
            <a:off x="5995559" y="5014822"/>
            <a:ext cx="5309861" cy="1069048"/>
          </a:xfrm>
          <a:noFill/>
          <a:effectLst/>
        </p:spPr>
        <p:txBody>
          <a:bodyPr vert="horz" lIns="91440" tIns="45720" rIns="91440" bIns="45720" rtlCol="0" anchor="ctr" anchorCtr="0">
            <a:normAutofit/>
          </a:bodyPr>
          <a:lstStyle>
            <a:lvl1pPr marL="798513" indent="0">
              <a:lnSpc>
                <a:spcPct val="75000"/>
              </a:lnSpc>
              <a:buFont typeface="Arial" panose="020B0604020202020204" pitchFamily="34" charset="0"/>
              <a:buNone/>
              <a:defRPr lang="en-US" b="0" dirty="0">
                <a:solidFill>
                  <a:schemeClr val="bg1"/>
                </a:solidFill>
                <a:effectLst/>
              </a:defRPr>
            </a:lvl1pPr>
          </a:lstStyle>
          <a:p>
            <a:pPr marL="1141413" lvl="0" indent="-342900">
              <a:lnSpc>
                <a:spcPct val="85000"/>
              </a:lnSpc>
              <a:spcBef>
                <a:spcPts val="0"/>
              </a:spcBef>
            </a:pPr>
            <a:r>
              <a:rPr lang="en-US"/>
              <a:t>Click to edit Master text styles</a:t>
            </a:r>
          </a:p>
        </p:txBody>
      </p:sp>
      <p:sp>
        <p:nvSpPr>
          <p:cNvPr id="16" name="Text Placeholder 2">
            <a:extLst>
              <a:ext uri="{FF2B5EF4-FFF2-40B4-BE49-F238E27FC236}">
                <a16:creationId xmlns:a16="http://schemas.microsoft.com/office/drawing/2014/main" id="{61DE662B-910F-465C-B3A7-B10199B2480C}"/>
              </a:ext>
            </a:extLst>
          </p:cNvPr>
          <p:cNvSpPr>
            <a:spLocks noGrp="1"/>
          </p:cNvSpPr>
          <p:nvPr>
            <p:ph type="body" idx="21"/>
          </p:nvPr>
        </p:nvSpPr>
        <p:spPr>
          <a:xfrm>
            <a:off x="5995559" y="3939120"/>
            <a:ext cx="5309861" cy="1069048"/>
          </a:xfrm>
          <a:noFill/>
          <a:effectLst/>
        </p:spPr>
        <p:txBody>
          <a:bodyPr vert="horz" lIns="91440" tIns="45720" rIns="91440" bIns="45720" rtlCol="0" anchor="ctr" anchorCtr="0">
            <a:normAutofit/>
          </a:bodyPr>
          <a:lstStyle>
            <a:lvl1pPr marL="798513" indent="0">
              <a:lnSpc>
                <a:spcPct val="75000"/>
              </a:lnSpc>
              <a:buFont typeface="Arial" panose="020B0604020202020204" pitchFamily="34" charset="0"/>
              <a:buNone/>
              <a:defRPr lang="en-US" b="0" dirty="0">
                <a:solidFill>
                  <a:schemeClr val="bg1"/>
                </a:solidFill>
                <a:effectLst/>
              </a:defRPr>
            </a:lvl1pPr>
          </a:lstStyle>
          <a:p>
            <a:pPr marL="1141413" lvl="0" indent="-342900">
              <a:lnSpc>
                <a:spcPct val="85000"/>
              </a:lnSpc>
              <a:spcBef>
                <a:spcPts val="0"/>
              </a:spcBef>
            </a:pPr>
            <a:r>
              <a:rPr lang="en-US"/>
              <a:t>Click to edit Master text styles</a:t>
            </a:r>
          </a:p>
        </p:txBody>
      </p:sp>
      <p:sp>
        <p:nvSpPr>
          <p:cNvPr id="10" name="Text Placeholder 2">
            <a:extLst>
              <a:ext uri="{FF2B5EF4-FFF2-40B4-BE49-F238E27FC236}">
                <a16:creationId xmlns:a16="http://schemas.microsoft.com/office/drawing/2014/main" id="{8EF6AE10-A645-4240-9E01-4E8DD695F2AD}"/>
              </a:ext>
            </a:extLst>
          </p:cNvPr>
          <p:cNvSpPr>
            <a:spLocks noGrp="1"/>
          </p:cNvSpPr>
          <p:nvPr>
            <p:ph type="body" idx="16" hasCustomPrompt="1"/>
          </p:nvPr>
        </p:nvSpPr>
        <p:spPr>
          <a:xfrm>
            <a:off x="5995559" y="4179656"/>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11" name="Text Placeholder 2">
            <a:extLst>
              <a:ext uri="{FF2B5EF4-FFF2-40B4-BE49-F238E27FC236}">
                <a16:creationId xmlns:a16="http://schemas.microsoft.com/office/drawing/2014/main" id="{47AE9921-7E5F-4974-81FA-AC45AEDB78DA}"/>
              </a:ext>
            </a:extLst>
          </p:cNvPr>
          <p:cNvSpPr>
            <a:spLocks noGrp="1"/>
          </p:cNvSpPr>
          <p:nvPr>
            <p:ph type="body" idx="17" hasCustomPrompt="1"/>
          </p:nvPr>
        </p:nvSpPr>
        <p:spPr>
          <a:xfrm>
            <a:off x="5995559" y="5255358"/>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15" name="Text Placeholder 2">
            <a:extLst>
              <a:ext uri="{FF2B5EF4-FFF2-40B4-BE49-F238E27FC236}">
                <a16:creationId xmlns:a16="http://schemas.microsoft.com/office/drawing/2014/main" id="{67A0E612-27C5-41F6-8DF4-0B3864F920CF}"/>
              </a:ext>
            </a:extLst>
          </p:cNvPr>
          <p:cNvSpPr>
            <a:spLocks noGrp="1"/>
          </p:cNvSpPr>
          <p:nvPr>
            <p:ph type="body" idx="20"/>
          </p:nvPr>
        </p:nvSpPr>
        <p:spPr>
          <a:xfrm>
            <a:off x="5995559" y="2870763"/>
            <a:ext cx="5309861" cy="1069048"/>
          </a:xfrm>
          <a:noFill/>
          <a:effectLst/>
        </p:spPr>
        <p:txBody>
          <a:bodyPr vert="horz" lIns="91440" tIns="45720" rIns="91440" bIns="45720" rtlCol="0" anchor="ctr" anchorCtr="0">
            <a:normAutofit/>
          </a:bodyPr>
          <a:lstStyle>
            <a:lvl1pPr marL="798513" indent="0">
              <a:lnSpc>
                <a:spcPct val="75000"/>
              </a:lnSpc>
              <a:buFont typeface="Arial" panose="020B0604020202020204" pitchFamily="34" charset="0"/>
              <a:buNone/>
              <a:defRPr lang="en-US" b="0" dirty="0">
                <a:solidFill>
                  <a:schemeClr val="bg1"/>
                </a:solidFill>
                <a:effectLst/>
              </a:defRPr>
            </a:lvl1pPr>
          </a:lstStyle>
          <a:p>
            <a:pPr marL="1141413" lvl="0" indent="-342900">
              <a:lnSpc>
                <a:spcPct val="85000"/>
              </a:lnSpc>
              <a:spcBef>
                <a:spcPts val="0"/>
              </a:spcBef>
            </a:pPr>
            <a:r>
              <a:rPr lang="en-US"/>
              <a:t>Click to edit Master text styles</a:t>
            </a:r>
          </a:p>
        </p:txBody>
      </p:sp>
      <p:sp>
        <p:nvSpPr>
          <p:cNvPr id="14" name="Text Placeholder 2">
            <a:extLst>
              <a:ext uri="{FF2B5EF4-FFF2-40B4-BE49-F238E27FC236}">
                <a16:creationId xmlns:a16="http://schemas.microsoft.com/office/drawing/2014/main" id="{DF1183FC-6C8A-4146-8116-8B1AF8DBF937}"/>
              </a:ext>
            </a:extLst>
          </p:cNvPr>
          <p:cNvSpPr>
            <a:spLocks noGrp="1"/>
          </p:cNvSpPr>
          <p:nvPr>
            <p:ph type="body" idx="19"/>
          </p:nvPr>
        </p:nvSpPr>
        <p:spPr>
          <a:xfrm>
            <a:off x="5995559" y="1795061"/>
            <a:ext cx="5309861" cy="1069048"/>
          </a:xfrm>
          <a:noFill/>
          <a:effectLst/>
        </p:spPr>
        <p:txBody>
          <a:bodyPr vert="horz" lIns="91440" tIns="45720" rIns="91440" bIns="45720" rtlCol="0" anchor="ctr" anchorCtr="0">
            <a:normAutofit/>
          </a:bodyPr>
          <a:lstStyle>
            <a:lvl1pPr marL="798513" indent="0">
              <a:lnSpc>
                <a:spcPct val="75000"/>
              </a:lnSpc>
              <a:buFont typeface="Arial" panose="020B0604020202020204" pitchFamily="34" charset="0"/>
              <a:buNone/>
              <a:defRPr lang="en-US" b="0" dirty="0">
                <a:solidFill>
                  <a:schemeClr val="bg1"/>
                </a:solidFill>
                <a:effectLst/>
              </a:defRPr>
            </a:lvl1pPr>
          </a:lstStyle>
          <a:p>
            <a:pPr marL="1141413" lvl="0" indent="-342900">
              <a:lnSpc>
                <a:spcPct val="85000"/>
              </a:lnSpc>
              <a:spcBef>
                <a:spcPts val="0"/>
              </a:spcBef>
            </a:pPr>
            <a:r>
              <a:rPr lang="en-US"/>
              <a:t>Click to edit Master text styles</a:t>
            </a:r>
          </a:p>
        </p:txBody>
      </p:sp>
      <p:sp>
        <p:nvSpPr>
          <p:cNvPr id="13" name="Text Placeholder 2">
            <a:extLst>
              <a:ext uri="{FF2B5EF4-FFF2-40B4-BE49-F238E27FC236}">
                <a16:creationId xmlns:a16="http://schemas.microsoft.com/office/drawing/2014/main" id="{28B67305-EFB2-4ABF-AB5F-FC5BD7FF1332}"/>
              </a:ext>
            </a:extLst>
          </p:cNvPr>
          <p:cNvSpPr>
            <a:spLocks noGrp="1"/>
          </p:cNvSpPr>
          <p:nvPr>
            <p:ph type="body" idx="1"/>
          </p:nvPr>
        </p:nvSpPr>
        <p:spPr>
          <a:xfrm>
            <a:off x="5995559" y="719359"/>
            <a:ext cx="5309861" cy="1069048"/>
          </a:xfrm>
          <a:noFill/>
          <a:effectLst/>
        </p:spPr>
        <p:txBody>
          <a:bodyPr vert="horz" lIns="91440" tIns="45720" rIns="91440" bIns="45720" rtlCol="0" anchor="ctr" anchorCtr="0">
            <a:normAutofit/>
          </a:bodyPr>
          <a:lstStyle>
            <a:lvl1pPr marL="798513" indent="0">
              <a:buNone/>
              <a:defRPr lang="en-US" b="0" dirty="0">
                <a:solidFill>
                  <a:schemeClr val="bg1"/>
                </a:solidFill>
                <a:effectLst/>
              </a:defRPr>
            </a:lvl1pPr>
          </a:lstStyle>
          <a:p>
            <a:pPr marL="1141413" lvl="0" indent="-342900">
              <a:lnSpc>
                <a:spcPct val="85000"/>
              </a:lnSpc>
              <a:spcBef>
                <a:spcPts val="0"/>
              </a:spcBef>
            </a:pPr>
            <a:r>
              <a:rPr lang="en-US"/>
              <a:t>Click to edit Master text styles</a:t>
            </a:r>
          </a:p>
        </p:txBody>
      </p:sp>
      <p:sp>
        <p:nvSpPr>
          <p:cNvPr id="7" name="Text Placeholder 2">
            <a:extLst>
              <a:ext uri="{FF2B5EF4-FFF2-40B4-BE49-F238E27FC236}">
                <a16:creationId xmlns:a16="http://schemas.microsoft.com/office/drawing/2014/main" id="{4A83A83A-15E4-42B0-97AD-205145391E84}"/>
              </a:ext>
            </a:extLst>
          </p:cNvPr>
          <p:cNvSpPr>
            <a:spLocks noGrp="1"/>
          </p:cNvSpPr>
          <p:nvPr>
            <p:ph type="body" idx="13" hasCustomPrompt="1"/>
          </p:nvPr>
        </p:nvSpPr>
        <p:spPr>
          <a:xfrm>
            <a:off x="5995559" y="959895"/>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8" name="Text Placeholder 2">
            <a:extLst>
              <a:ext uri="{FF2B5EF4-FFF2-40B4-BE49-F238E27FC236}">
                <a16:creationId xmlns:a16="http://schemas.microsoft.com/office/drawing/2014/main" id="{C8817BEB-D991-4695-9ACC-BB426792F57B}"/>
              </a:ext>
            </a:extLst>
          </p:cNvPr>
          <p:cNvSpPr>
            <a:spLocks noGrp="1"/>
          </p:cNvSpPr>
          <p:nvPr>
            <p:ph type="body" idx="14" hasCustomPrompt="1"/>
          </p:nvPr>
        </p:nvSpPr>
        <p:spPr>
          <a:xfrm>
            <a:off x="5995559" y="2035597"/>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9" name="Text Placeholder 2">
            <a:extLst>
              <a:ext uri="{FF2B5EF4-FFF2-40B4-BE49-F238E27FC236}">
                <a16:creationId xmlns:a16="http://schemas.microsoft.com/office/drawing/2014/main" id="{808ED9B7-E01D-4C44-A90D-EA448CA7ECE3}"/>
              </a:ext>
            </a:extLst>
          </p:cNvPr>
          <p:cNvSpPr>
            <a:spLocks noGrp="1"/>
          </p:cNvSpPr>
          <p:nvPr>
            <p:ph type="body" idx="15" hasCustomPrompt="1"/>
          </p:nvPr>
        </p:nvSpPr>
        <p:spPr>
          <a:xfrm>
            <a:off x="5995559" y="3111299"/>
            <a:ext cx="812201" cy="739895"/>
          </a:xfrm>
        </p:spPr>
        <p:txBody>
          <a:bodyPr lIns="0" tIns="0" rIns="0" bIns="0" anchor="t" anchorCtr="0">
            <a:noAutofit/>
          </a:bodyPr>
          <a:lstStyle>
            <a:lvl1pPr marL="0" indent="0">
              <a:lnSpc>
                <a:spcPct val="85000"/>
              </a:lnSpc>
              <a:spcBef>
                <a:spcPts val="100"/>
              </a:spcBef>
              <a:buNone/>
              <a:defRPr sz="4800" b="1">
                <a:ln w="22225">
                  <a:noFill/>
                </a:ln>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00</a:t>
            </a:r>
          </a:p>
        </p:txBody>
      </p:sp>
      <p:sp>
        <p:nvSpPr>
          <p:cNvPr id="19" name="Text Placeholder 2">
            <a:extLst>
              <a:ext uri="{FF2B5EF4-FFF2-40B4-BE49-F238E27FC236}">
                <a16:creationId xmlns:a16="http://schemas.microsoft.com/office/drawing/2014/main" id="{E09DA567-FA18-4364-AE6E-10D12B5251EA}"/>
              </a:ext>
            </a:extLst>
          </p:cNvPr>
          <p:cNvSpPr>
            <a:spLocks noGrp="1"/>
          </p:cNvSpPr>
          <p:nvPr>
            <p:ph type="body" idx="23" hasCustomPrompt="1"/>
          </p:nvPr>
        </p:nvSpPr>
        <p:spPr>
          <a:xfrm>
            <a:off x="1000073" y="38608"/>
            <a:ext cx="10707624" cy="292608"/>
          </a:xfrm>
        </p:spPr>
        <p:txBody>
          <a:bodyPr tIns="82296" anchor="t" anchorCtr="0">
            <a:normAutofit/>
          </a:bodyPr>
          <a:lstStyle>
            <a:lvl1pPr marL="0" indent="0">
              <a:buNone/>
              <a:defRPr lang="en-US" sz="1250" b="1" cap="all" spc="200" baseline="0" dirty="0">
                <a:solidFill>
                  <a:schemeClr val="tx2"/>
                </a:solidFill>
              </a:defRPr>
            </a:lvl1pPr>
          </a:lstStyle>
          <a:p>
            <a:pPr marL="285750" lvl="0" indent="-285750">
              <a:lnSpc>
                <a:spcPct val="85000"/>
              </a:lnSpc>
              <a:spcBef>
                <a:spcPts val="100"/>
              </a:spcBef>
            </a:pPr>
            <a:r>
              <a:rPr lang="en-US" dirty="0"/>
              <a:t>Click to edit Text</a:t>
            </a:r>
          </a:p>
        </p:txBody>
      </p:sp>
    </p:spTree>
    <p:extLst>
      <p:ext uri="{BB962C8B-B14F-4D97-AF65-F5344CB8AC3E}">
        <p14:creationId xmlns:p14="http://schemas.microsoft.com/office/powerpoint/2010/main" val="5925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C303-9175-4451-8930-9BBCB5154177}"/>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14BAA376-654C-4B92-9F97-5C04EE2C66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5F687C-5A8B-4083-BD5A-39059F0D4023}"/>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8" name="Text Placeholder 2">
            <a:extLst>
              <a:ext uri="{FF2B5EF4-FFF2-40B4-BE49-F238E27FC236}">
                <a16:creationId xmlns:a16="http://schemas.microsoft.com/office/drawing/2014/main" id="{9774D5E6-F641-4577-AB2B-4D8B1499C5F9}"/>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222567834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75C303-9175-4451-8930-9BBCB5154177}"/>
              </a:ext>
            </a:extLst>
          </p:cNvPr>
          <p:cNvSpPr>
            <a:spLocks noGrp="1"/>
          </p:cNvSpPr>
          <p:nvPr>
            <p:ph type="title"/>
          </p:nvPr>
        </p:nvSpPr>
        <p:spPr/>
        <p:txBody>
          <a:bodyPr/>
          <a:lstStyle/>
          <a:p>
            <a:r>
              <a:rPr lang="en-US"/>
              <a:t>Click to edit Master title style</a:t>
            </a:r>
            <a:endParaRPr lang="en-US" dirty="0"/>
          </a:p>
        </p:txBody>
      </p:sp>
      <p:sp>
        <p:nvSpPr>
          <p:cNvPr id="4" name="Footer Placeholder 3">
            <a:extLst>
              <a:ext uri="{FF2B5EF4-FFF2-40B4-BE49-F238E27FC236}">
                <a16:creationId xmlns:a16="http://schemas.microsoft.com/office/drawing/2014/main" id="{14BAA376-654C-4B92-9F97-5C04EE2C66A4}"/>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BB5F687C-5A8B-4083-BD5A-39059F0D4023}"/>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8" name="Text Placeholder 2">
            <a:extLst>
              <a:ext uri="{FF2B5EF4-FFF2-40B4-BE49-F238E27FC236}">
                <a16:creationId xmlns:a16="http://schemas.microsoft.com/office/drawing/2014/main" id="{9774D5E6-F641-4577-AB2B-4D8B1499C5F9}"/>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973615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9FB917-3AB8-4932-B6AB-7F90E79B6C93}"/>
              </a:ext>
            </a:extLst>
          </p:cNvPr>
          <p:cNvSpPr>
            <a:spLocks noGrp="1"/>
          </p:cNvSpPr>
          <p:nvPr>
            <p:ph type="title"/>
          </p:nvPr>
        </p:nvSpPr>
        <p:spPr/>
        <p:txBody>
          <a:bodyPr/>
          <a:lstStyle>
            <a:lvl1pPr>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BF6601E4-9AFA-45F3-B480-CF6998CA25CC}"/>
              </a:ext>
            </a:extLst>
          </p:cNvPr>
          <p:cNvSpPr>
            <a:spLocks noGrp="1"/>
          </p:cNvSpPr>
          <p:nvPr>
            <p:ph idx="1"/>
          </p:nvPr>
        </p:nvSpPr>
        <p:spPr/>
        <p:txBody>
          <a:bodyPr/>
          <a:lstStyle>
            <a:lvl1pPr>
              <a:defRPr>
                <a:solidFill>
                  <a:schemeClr val="accent6">
                    <a:lumMod val="50000"/>
                  </a:schemeClr>
                </a:solidFill>
              </a:defRPr>
            </a:lvl1pPr>
            <a:lvl2pPr>
              <a:defRPr>
                <a:solidFill>
                  <a:schemeClr val="accent6">
                    <a:lumMod val="50000"/>
                  </a:schemeClr>
                </a:solidFill>
              </a:defRPr>
            </a:lvl2pPr>
            <a:lvl3pPr>
              <a:defRPr>
                <a:solidFill>
                  <a:schemeClr val="accent6">
                    <a:lumMod val="50000"/>
                  </a:schemeClr>
                </a:solidFill>
              </a:defRPr>
            </a:lvl3pPr>
            <a:lvl4pPr>
              <a:defRPr>
                <a:solidFill>
                  <a:schemeClr val="accent6">
                    <a:lumMod val="50000"/>
                  </a:schemeClr>
                </a:solidFill>
              </a:defRPr>
            </a:lvl4pPr>
            <a:lvl5pPr>
              <a:defRPr>
                <a:solidFill>
                  <a:schemeClr val="accent6">
                    <a:lumMod val="50000"/>
                  </a:schemeClr>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5B98FD57-31E7-4EE9-9B55-F0FE40F4141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FF84FFB-47A4-4A72-920C-B415B84184AC}"/>
              </a:ext>
            </a:extLst>
          </p:cNvPr>
          <p:cNvSpPr>
            <a:spLocks noGrp="1"/>
          </p:cNvSpPr>
          <p:nvPr>
            <p:ph type="sldNum" sz="quarter" idx="12"/>
          </p:nvPr>
        </p:nvSpPr>
        <p:spPr/>
        <p:txBody>
          <a:bodyPr/>
          <a:lstStyle/>
          <a:p>
            <a:fld id="{22BBE9A4-D686-48A6-A4A5-2908C4502078}" type="slidenum">
              <a:rPr lang="en-US" smtClean="0"/>
              <a:t>‹#›</a:t>
            </a:fld>
            <a:endParaRPr lang="en-US" dirty="0"/>
          </a:p>
        </p:txBody>
      </p:sp>
      <p:sp>
        <p:nvSpPr>
          <p:cNvPr id="9" name="Text Placeholder 2">
            <a:extLst>
              <a:ext uri="{FF2B5EF4-FFF2-40B4-BE49-F238E27FC236}">
                <a16:creationId xmlns:a16="http://schemas.microsoft.com/office/drawing/2014/main" id="{B1A8E712-84DF-401C-AAA5-5E2FED354842}"/>
              </a:ext>
            </a:extLst>
          </p:cNvPr>
          <p:cNvSpPr>
            <a:spLocks noGrp="1"/>
          </p:cNvSpPr>
          <p:nvPr>
            <p:ph type="body" idx="15" hasCustomPrompt="1"/>
          </p:nvPr>
        </p:nvSpPr>
        <p:spPr>
          <a:xfrm>
            <a:off x="1000073" y="38608"/>
            <a:ext cx="10707624" cy="292608"/>
          </a:xfrm>
        </p:spPr>
        <p:txBody>
          <a:bodyPr anchor="b" anchorCtr="0">
            <a:normAutofit/>
          </a:bodyPr>
          <a:lstStyle>
            <a:lvl1pPr marL="0" indent="0">
              <a:buNone/>
              <a:defRPr lang="en-US" sz="1250" b="1" cap="all" spc="200" baseline="0" dirty="0">
                <a:solidFill>
                  <a:schemeClr val="tx2"/>
                </a:solidFill>
              </a:defRPr>
            </a:lvl1pPr>
          </a:lstStyle>
          <a:p>
            <a:pPr marL="228600" lvl="0" indent="-228600">
              <a:lnSpc>
                <a:spcPct val="85000"/>
              </a:lnSpc>
              <a:spcBef>
                <a:spcPts val="100"/>
              </a:spcBef>
            </a:pPr>
            <a:r>
              <a:rPr lang="en-US" dirty="0"/>
              <a:t>Click to edit Text</a:t>
            </a:r>
          </a:p>
        </p:txBody>
      </p:sp>
    </p:spTree>
    <p:extLst>
      <p:ext uri="{BB962C8B-B14F-4D97-AF65-F5344CB8AC3E}">
        <p14:creationId xmlns:p14="http://schemas.microsoft.com/office/powerpoint/2010/main" val="1715226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cxnSp>
        <p:nvCxnSpPr>
          <p:cNvPr id="20" name="Straight Connector 19">
            <a:extLst>
              <a:ext uri="{FF2B5EF4-FFF2-40B4-BE49-F238E27FC236}">
                <a16:creationId xmlns:a16="http://schemas.microsoft.com/office/drawing/2014/main" id="{B5282C38-7AC9-464F-8425-972908647106}"/>
              </a:ext>
            </a:extLst>
          </p:cNvPr>
          <p:cNvCxnSpPr/>
          <p:nvPr userDrawn="1"/>
        </p:nvCxnSpPr>
        <p:spPr>
          <a:xfrm>
            <a:off x="836001" y="-1"/>
            <a:ext cx="0" cy="6858001"/>
          </a:xfrm>
          <a:prstGeom prst="line">
            <a:avLst/>
          </a:prstGeom>
          <a:ln w="12700">
            <a:solidFill>
              <a:srgbClr val="D3D3D3"/>
            </a:solidFill>
          </a:ln>
        </p:spPr>
        <p:style>
          <a:lnRef idx="1">
            <a:schemeClr val="accent1"/>
          </a:lnRef>
          <a:fillRef idx="0">
            <a:schemeClr val="accent1"/>
          </a:fillRef>
          <a:effectRef idx="0">
            <a:schemeClr val="accent1"/>
          </a:effectRef>
          <a:fontRef idx="minor">
            <a:schemeClr val="tx1"/>
          </a:fontRef>
        </p:style>
      </p:cxnSp>
      <p:sp>
        <p:nvSpPr>
          <p:cNvPr id="2" name="Title Placeholder 1">
            <a:extLst>
              <a:ext uri="{FF2B5EF4-FFF2-40B4-BE49-F238E27FC236}">
                <a16:creationId xmlns:a16="http://schemas.microsoft.com/office/drawing/2014/main" id="{384EEABE-27A0-4F64-B11F-DA3535AB3573}"/>
              </a:ext>
            </a:extLst>
          </p:cNvPr>
          <p:cNvSpPr>
            <a:spLocks noGrp="1"/>
          </p:cNvSpPr>
          <p:nvPr userDrawn="1">
            <p:ph type="title"/>
          </p:nvPr>
        </p:nvSpPr>
        <p:spPr>
          <a:xfrm>
            <a:off x="1000073" y="551179"/>
            <a:ext cx="10709711" cy="796159"/>
          </a:xfrm>
          <a:prstGeom prst="rect">
            <a:avLst/>
          </a:prstGeom>
        </p:spPr>
        <p:txBody>
          <a:bodyPr vert="horz" lIns="91440" tIns="45720" rIns="91440" bIns="45720" rtlCol="0" anchor="t" anchorCtr="0">
            <a:no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EEAEC9C5-B10C-4FFE-875F-C068CFED23DC}"/>
              </a:ext>
            </a:extLst>
          </p:cNvPr>
          <p:cNvSpPr>
            <a:spLocks noGrp="1"/>
          </p:cNvSpPr>
          <p:nvPr userDrawn="1">
            <p:ph type="body" idx="1"/>
          </p:nvPr>
        </p:nvSpPr>
        <p:spPr>
          <a:xfrm>
            <a:off x="1000073" y="1409700"/>
            <a:ext cx="10709711" cy="49530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a:extLst>
              <a:ext uri="{FF2B5EF4-FFF2-40B4-BE49-F238E27FC236}">
                <a16:creationId xmlns:a16="http://schemas.microsoft.com/office/drawing/2014/main" id="{1F21EFF4-3A36-4710-BE79-AF5186E0DC7D}"/>
              </a:ext>
            </a:extLst>
          </p:cNvPr>
          <p:cNvSpPr>
            <a:spLocks noGrp="1"/>
          </p:cNvSpPr>
          <p:nvPr userDrawn="1">
            <p:ph type="ftr" sz="quarter" idx="3"/>
          </p:nvPr>
        </p:nvSpPr>
        <p:spPr>
          <a:xfrm>
            <a:off x="1188720" y="6487423"/>
            <a:ext cx="10118217" cy="246634"/>
          </a:xfrm>
          <a:prstGeom prst="rect">
            <a:avLst/>
          </a:prstGeom>
        </p:spPr>
        <p:txBody>
          <a:bodyPr vert="horz" lIns="91440" tIns="45720" rIns="91440" bIns="45720" rtlCol="0" anchor="ctr"/>
          <a:lstStyle>
            <a:lvl1pPr algn="ctr">
              <a:defRPr sz="10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B9040B5-0D5F-4A42-AAF3-14E5F178B697}"/>
              </a:ext>
            </a:extLst>
          </p:cNvPr>
          <p:cNvSpPr>
            <a:spLocks noGrp="1"/>
          </p:cNvSpPr>
          <p:nvPr userDrawn="1">
            <p:ph type="sldNum" sz="quarter" idx="4"/>
          </p:nvPr>
        </p:nvSpPr>
        <p:spPr>
          <a:xfrm>
            <a:off x="11396132" y="6487423"/>
            <a:ext cx="795867" cy="246634"/>
          </a:xfrm>
          <a:prstGeom prst="rect">
            <a:avLst/>
          </a:prstGeom>
          <a:noFill/>
        </p:spPr>
        <p:txBody>
          <a:bodyPr vert="horz" lIns="91440" tIns="45720" rIns="91440" bIns="45720" rtlCol="0" anchor="ctr"/>
          <a:lstStyle>
            <a:lvl1pPr algn="ctr">
              <a:defRPr sz="1000" b="1">
                <a:solidFill>
                  <a:schemeClr val="tx2"/>
                </a:solidFill>
              </a:defRPr>
            </a:lvl1pPr>
          </a:lstStyle>
          <a:p>
            <a:fld id="{22BBE9A4-D686-48A6-A4A5-2908C4502078}" type="slidenum">
              <a:rPr lang="en-US" smtClean="0"/>
              <a:pPr/>
              <a:t>‹#›</a:t>
            </a:fld>
            <a:endParaRPr lang="en-US" dirty="0"/>
          </a:p>
        </p:txBody>
      </p:sp>
      <p:sp>
        <p:nvSpPr>
          <p:cNvPr id="8" name="Rectangle 7">
            <a:extLst>
              <a:ext uri="{FF2B5EF4-FFF2-40B4-BE49-F238E27FC236}">
                <a16:creationId xmlns:a16="http://schemas.microsoft.com/office/drawing/2014/main" id="{3D9F9720-3D25-46A1-AC23-370D8F917B53}"/>
              </a:ext>
            </a:extLst>
          </p:cNvPr>
          <p:cNvSpPr/>
          <p:nvPr userDrawn="1"/>
        </p:nvSpPr>
        <p:spPr>
          <a:xfrm>
            <a:off x="-1" y="-1"/>
            <a:ext cx="832104" cy="84221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0" name="Graphic 9">
            <a:extLst>
              <a:ext uri="{FF2B5EF4-FFF2-40B4-BE49-F238E27FC236}">
                <a16:creationId xmlns:a16="http://schemas.microsoft.com/office/drawing/2014/main" id="{D997E1C9-A7B9-425B-9C55-DC8F75D13EC6}"/>
              </a:ext>
            </a:extLst>
          </p:cNvPr>
          <p:cNvPicPr>
            <a:picLocks noChangeAspect="1"/>
          </p:cNvPicPr>
          <p:nvPr userDrawn="1"/>
        </p:nvPicPr>
        <p:blipFill>
          <a:blip r:embed="rId31">
            <a:extLst>
              <a:ext uri="{96DAC541-7B7A-43D3-8B79-37D633B846F1}">
                <asvg:svgBlip xmlns:asvg="http://schemas.microsoft.com/office/drawing/2016/SVG/main" r:embed="rId32"/>
              </a:ext>
            </a:extLst>
          </a:blip>
          <a:stretch>
            <a:fillRect/>
          </a:stretch>
        </p:blipFill>
        <p:spPr>
          <a:xfrm>
            <a:off x="142728" y="292250"/>
            <a:ext cx="586123" cy="211657"/>
          </a:xfrm>
          <a:prstGeom prst="rect">
            <a:avLst/>
          </a:prstGeom>
        </p:spPr>
      </p:pic>
    </p:spTree>
    <p:extLst>
      <p:ext uri="{BB962C8B-B14F-4D97-AF65-F5344CB8AC3E}">
        <p14:creationId xmlns:p14="http://schemas.microsoft.com/office/powerpoint/2010/main" val="1928787470"/>
      </p:ext>
    </p:extLst>
  </p:cSld>
  <p:clrMap bg1="lt1" tx1="dk1" bg2="lt2" tx2="dk2" accent1="accent1" accent2="accent2" accent3="accent3" accent4="accent4" accent5="accent5" accent6="accent6" hlink="hlink" folHlink="folHlink"/>
  <p:sldLayoutIdLst>
    <p:sldLayoutId id="2147483649" r:id="rId1"/>
    <p:sldLayoutId id="2147483775" r:id="rId2"/>
    <p:sldLayoutId id="2147483801" r:id="rId3"/>
    <p:sldLayoutId id="2147483803" r:id="rId4"/>
    <p:sldLayoutId id="2147483673" r:id="rId5"/>
    <p:sldLayoutId id="2147483776" r:id="rId6"/>
    <p:sldLayoutId id="2147483654" r:id="rId7"/>
    <p:sldLayoutId id="2147483805" r:id="rId8"/>
    <p:sldLayoutId id="2147483650" r:id="rId9"/>
    <p:sldLayoutId id="2147483672" r:id="rId10"/>
    <p:sldLayoutId id="2147483652" r:id="rId11"/>
    <p:sldLayoutId id="2147483653" r:id="rId12"/>
    <p:sldLayoutId id="2147483783" r:id="rId13"/>
    <p:sldLayoutId id="2147483784" r:id="rId14"/>
    <p:sldLayoutId id="2147483804" r:id="rId15"/>
    <p:sldLayoutId id="2147483680" r:id="rId16"/>
    <p:sldLayoutId id="2147483787" r:id="rId17"/>
    <p:sldLayoutId id="2147483788" r:id="rId18"/>
    <p:sldLayoutId id="2147483789" r:id="rId19"/>
    <p:sldLayoutId id="2147483790" r:id="rId20"/>
    <p:sldLayoutId id="2147483791" r:id="rId21"/>
    <p:sldLayoutId id="2147483792" r:id="rId22"/>
    <p:sldLayoutId id="2147483674" r:id="rId23"/>
    <p:sldLayoutId id="2147483676" r:id="rId24"/>
    <p:sldLayoutId id="2147483679" r:id="rId25"/>
    <p:sldLayoutId id="2147483675" r:id="rId26"/>
    <p:sldLayoutId id="2147483677" r:id="rId27"/>
    <p:sldLayoutId id="2147483678" r:id="rId28"/>
    <p:sldLayoutId id="2147483795" r:id="rId29"/>
  </p:sldLayoutIdLst>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hf hdr="0" ftr="0" dt="0"/>
  <p:txStyles>
    <p:titleStyle>
      <a:lvl1pPr algn="l" defTabSz="914400" rtl="0" eaLnBrk="1" latinLnBrk="0" hangingPunct="1">
        <a:lnSpc>
          <a:spcPct val="75000"/>
        </a:lnSpc>
        <a:spcBef>
          <a:spcPct val="0"/>
        </a:spcBef>
        <a:buNone/>
        <a:defRPr sz="28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accent2"/>
          </a:solidFill>
          <a:latin typeface="+mn-lt"/>
          <a:ea typeface="+mn-ea"/>
          <a:cs typeface="+mn-cs"/>
        </a:defRPr>
      </a:lvl1pPr>
      <a:lvl2pPr marL="685800" indent="-228600" algn="l" defTabSz="914400" rtl="0" eaLnBrk="1" latinLnBrk="0" hangingPunct="1">
        <a:lnSpc>
          <a:spcPct val="90000"/>
        </a:lnSpc>
        <a:spcBef>
          <a:spcPts val="300"/>
        </a:spcBef>
        <a:buFont typeface="Arial" panose="020B0604020202020204" pitchFamily="34" charset="0"/>
        <a:buChar char="•"/>
        <a:defRPr sz="2000" kern="1200">
          <a:solidFill>
            <a:schemeClr val="accent2"/>
          </a:solidFill>
          <a:latin typeface="+mn-lt"/>
          <a:ea typeface="+mn-ea"/>
          <a:cs typeface="+mn-cs"/>
        </a:defRPr>
      </a:lvl2pPr>
      <a:lvl3pPr marL="1143000" indent="-228600" algn="l" defTabSz="914400" rtl="0" eaLnBrk="1" latinLnBrk="0" hangingPunct="1">
        <a:lnSpc>
          <a:spcPct val="90000"/>
        </a:lnSpc>
        <a:spcBef>
          <a:spcPts val="300"/>
        </a:spcBef>
        <a:buFont typeface="Arial" panose="020B0604020202020204" pitchFamily="34" charset="0"/>
        <a:buChar char="•"/>
        <a:defRPr sz="1800" kern="1200">
          <a:solidFill>
            <a:schemeClr val="accent2"/>
          </a:solidFill>
          <a:latin typeface="+mn-lt"/>
          <a:ea typeface="+mn-ea"/>
          <a:cs typeface="+mn-cs"/>
        </a:defRPr>
      </a:lvl3pPr>
      <a:lvl4pPr marL="1600200" indent="-228600" algn="l" defTabSz="914400" rtl="0" eaLnBrk="1" latinLnBrk="0" hangingPunct="1">
        <a:lnSpc>
          <a:spcPct val="90000"/>
        </a:lnSpc>
        <a:spcBef>
          <a:spcPts val="300"/>
        </a:spcBef>
        <a:buFont typeface="Arial" panose="020B0604020202020204" pitchFamily="34" charset="0"/>
        <a:buChar char="•"/>
        <a:defRPr sz="1600" kern="1200">
          <a:solidFill>
            <a:schemeClr val="accent2"/>
          </a:solidFill>
          <a:latin typeface="+mn-lt"/>
          <a:ea typeface="+mn-ea"/>
          <a:cs typeface="+mn-cs"/>
        </a:defRPr>
      </a:lvl4pPr>
      <a:lvl5pPr marL="2057400" indent="-228600" algn="l" defTabSz="914400" rtl="0" eaLnBrk="1" latinLnBrk="0" hangingPunct="1">
        <a:lnSpc>
          <a:spcPct val="90000"/>
        </a:lnSpc>
        <a:spcBef>
          <a:spcPts val="300"/>
        </a:spcBef>
        <a:buFont typeface="Arial" panose="020B0604020202020204" pitchFamily="34" charset="0"/>
        <a:buChar char="•"/>
        <a:defRPr sz="16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84" userDrawn="1">
          <p15:clr>
            <a:srgbClr val="F26B43"/>
          </p15:clr>
        </p15:guide>
        <p15:guide id="2" pos="3840" userDrawn="1">
          <p15:clr>
            <a:srgbClr val="F26B43"/>
          </p15:clr>
        </p15:guide>
        <p15:guide id="3" pos="7368" userDrawn="1">
          <p15:clr>
            <a:srgbClr val="F26B43"/>
          </p15:clr>
        </p15:guide>
        <p15:guide id="4" pos="744" userDrawn="1">
          <p15:clr>
            <a:srgbClr val="F26B43"/>
          </p15:clr>
        </p15:guide>
        <p15:guide id="5" orient="horz" pos="816" userDrawn="1">
          <p15:clr>
            <a:srgbClr val="F26B43"/>
          </p15:clr>
        </p15:guide>
        <p15:guide id="6" orient="horz" pos="912" userDrawn="1">
          <p15:clr>
            <a:srgbClr val="F26B43"/>
          </p15:clr>
        </p15:guide>
        <p15:guide id="7" orient="horz" pos="4008" userDrawn="1">
          <p15:clr>
            <a:srgbClr val="F26B43"/>
          </p15:clr>
        </p15:guide>
        <p15:guide id="8" pos="4056" userDrawn="1">
          <p15:clr>
            <a:srgbClr val="F26B43"/>
          </p15:clr>
        </p15:guide>
        <p15:guide id="9" pos="4128" userDrawn="1">
          <p15:clr>
            <a:srgbClr val="F26B43"/>
          </p15:clr>
        </p15:guide>
        <p15:guide id="10" pos="398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hyperlink" Target="https://www.facebook.com/UNFIProfessionalServices/" TargetMode="External"/><Relationship Id="rId3" Type="http://schemas.openxmlformats.org/officeDocument/2006/relationships/image" Target="../media/image11.png"/><Relationship Id="rId7" Type="http://schemas.openxmlformats.org/officeDocument/2006/relationships/image" Target="../media/image14.svg"/><Relationship Id="rId12" Type="http://schemas.openxmlformats.org/officeDocument/2006/relationships/hyperlink" Target="mailto:Jeff.j.miller@unfi.com" TargetMode="External"/><Relationship Id="rId2" Type="http://schemas.openxmlformats.org/officeDocument/2006/relationships/hyperlink" Target="https://www.linkedin.com/company/unfi-professional-services/mycompany/" TargetMode="Externa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7.jpg"/><Relationship Id="rId5" Type="http://schemas.openxmlformats.org/officeDocument/2006/relationships/hyperlink" Target="https://services.unfi.com/" TargetMode="External"/><Relationship Id="rId10" Type="http://schemas.openxmlformats.org/officeDocument/2006/relationships/image" Target="../media/image16.svg"/><Relationship Id="rId4" Type="http://schemas.openxmlformats.org/officeDocument/2006/relationships/image" Target="../media/image12.svg"/><Relationship Id="rId9" Type="http://schemas.openxmlformats.org/officeDocument/2006/relationships/image" Target="../media/image15.png"/></Relationships>
</file>

<file path=ppt/slides/_rels/slide10.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hyperlink" Target="https://www.svharbor.com/equipmentservicesfiles/pdf/itemcutsheet/E0040428.pdf" TargetMode="External"/><Relationship Id="rId18" Type="http://schemas.openxmlformats.org/officeDocument/2006/relationships/image" Target="../media/image94.png"/><Relationship Id="rId26" Type="http://schemas.openxmlformats.org/officeDocument/2006/relationships/image" Target="../media/image98.png"/><Relationship Id="rId3" Type="http://schemas.openxmlformats.org/officeDocument/2006/relationships/hyperlink" Target="https://www.svharbor.com/equipmentservicesfiles/pdf/itemcutsheet/E0040423.pdf" TargetMode="External"/><Relationship Id="rId21" Type="http://schemas.openxmlformats.org/officeDocument/2006/relationships/hyperlink" Target="https://www.svharbor.com/equipmentservicesfiles/pdf/itemcutsheet/E0040432.pdf" TargetMode="External"/><Relationship Id="rId7" Type="http://schemas.openxmlformats.org/officeDocument/2006/relationships/hyperlink" Target="https://www.svharbor.com/equipmentservicesfiles/pdf/itemcutsheet/E0040425.pdf" TargetMode="External"/><Relationship Id="rId12" Type="http://schemas.openxmlformats.org/officeDocument/2006/relationships/image" Target="../media/image91.png"/><Relationship Id="rId17" Type="http://schemas.openxmlformats.org/officeDocument/2006/relationships/hyperlink" Target="https://www.svharbor.com/equipmentservicesfiles/pdf/itemcutsheet/E0040430.pdf" TargetMode="External"/><Relationship Id="rId25" Type="http://schemas.openxmlformats.org/officeDocument/2006/relationships/hyperlink" Target="https://www.svharbor.com/equipmentservicesfiles/pdf/itemcutsheet/E0040436.pdf" TargetMode="External"/><Relationship Id="rId2" Type="http://schemas.openxmlformats.org/officeDocument/2006/relationships/hyperlink" Target="https://www.svharbor.com/equipmentservicesfiles/pdf/itemcutsheet/E0040437.pdf" TargetMode="External"/><Relationship Id="rId16" Type="http://schemas.openxmlformats.org/officeDocument/2006/relationships/image" Target="../media/image93.png"/><Relationship Id="rId20" Type="http://schemas.openxmlformats.org/officeDocument/2006/relationships/image" Target="../media/image95.png"/><Relationship Id="rId29" Type="http://schemas.openxmlformats.org/officeDocument/2006/relationships/image" Target="../media/image100.png"/><Relationship Id="rId1" Type="http://schemas.openxmlformats.org/officeDocument/2006/relationships/slideLayout" Target="../slideLayouts/slideLayout15.xml"/><Relationship Id="rId6" Type="http://schemas.openxmlformats.org/officeDocument/2006/relationships/image" Target="../media/image88.png"/><Relationship Id="rId11" Type="http://schemas.openxmlformats.org/officeDocument/2006/relationships/hyperlink" Target="https://www.svharbor.com/equipmentservicesfiles/pdf/itemcutsheet/E0040427.pdf" TargetMode="External"/><Relationship Id="rId24" Type="http://schemas.openxmlformats.org/officeDocument/2006/relationships/image" Target="../media/image97.png"/><Relationship Id="rId5" Type="http://schemas.openxmlformats.org/officeDocument/2006/relationships/hyperlink" Target="https://www.svharbor.com/equipmentservicesfiles/pdf/itemcutsheet/E0040424.pdf" TargetMode="External"/><Relationship Id="rId15" Type="http://schemas.openxmlformats.org/officeDocument/2006/relationships/hyperlink" Target="https://www.svharbor.com/equipmentservicesfiles/pdf/itemcutsheet/E0040429.pdf" TargetMode="External"/><Relationship Id="rId23" Type="http://schemas.openxmlformats.org/officeDocument/2006/relationships/hyperlink" Target="https://www.svharbor.com/equipmentservicesfiles/pdf/itemcutsheet/E0040435.pdf" TargetMode="External"/><Relationship Id="rId28" Type="http://schemas.openxmlformats.org/officeDocument/2006/relationships/hyperlink" Target="https://www.svharbor.com/equipmentservicesfiles/pdf/itemcutsheet/E0042714.pdf" TargetMode="External"/><Relationship Id="rId10" Type="http://schemas.openxmlformats.org/officeDocument/2006/relationships/image" Target="../media/image90.png"/><Relationship Id="rId19" Type="http://schemas.openxmlformats.org/officeDocument/2006/relationships/hyperlink" Target="https://www.svharbor.com/equipmentservicesfiles/pdf/itemcutsheet/E0040431.pdf" TargetMode="External"/><Relationship Id="rId4" Type="http://schemas.openxmlformats.org/officeDocument/2006/relationships/image" Target="../media/image87.png"/><Relationship Id="rId9" Type="http://schemas.openxmlformats.org/officeDocument/2006/relationships/hyperlink" Target="https://www.svharbor.com/equipmentservicesfiles/pdf/itemcutsheet/E0040426.pdf" TargetMode="External"/><Relationship Id="rId14" Type="http://schemas.openxmlformats.org/officeDocument/2006/relationships/image" Target="../media/image92.png"/><Relationship Id="rId22" Type="http://schemas.openxmlformats.org/officeDocument/2006/relationships/image" Target="../media/image96.png"/><Relationship Id="rId27" Type="http://schemas.openxmlformats.org/officeDocument/2006/relationships/image" Target="../media/image99.png"/></Relationships>
</file>

<file path=ppt/slides/_rels/slide11.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9.png"/><Relationship Id="rId1" Type="http://schemas.openxmlformats.org/officeDocument/2006/relationships/slideLayout" Target="../slideLayouts/slideLayout26.xml"/></Relationships>
</file>

<file path=ppt/slides/_rels/slide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hyperlink" Target="https://vimeopro.com/user48556009/store-design-services" TargetMode="External"/><Relationship Id="rId2" Type="http://schemas.openxmlformats.org/officeDocument/2006/relationships/hyperlink" Target="mailto:equipmentservices@unfi.com" TargetMode="External"/><Relationship Id="rId1" Type="http://schemas.openxmlformats.org/officeDocument/2006/relationships/slideLayout" Target="../slideLayouts/slideLayout15.xml"/><Relationship Id="rId6" Type="http://schemas.openxmlformats.org/officeDocument/2006/relationships/hyperlink" Target="https://vimeopro.com/user48556009/unfiproserv-health-wellness" TargetMode="External"/><Relationship Id="rId5" Type="http://schemas.openxmlformats.org/officeDocument/2006/relationships/hyperlink" Target="https://vimeopro.com/user48556009/decor-made-easy/video/432933863" TargetMode="External"/><Relationship Id="rId4" Type="http://schemas.openxmlformats.org/officeDocument/2006/relationships/hyperlink" Target="https://vimeopro.com/user48556009/store-design-and-equipment" TargetMode="Externa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13" Type="http://schemas.openxmlformats.org/officeDocument/2006/relationships/image" Target="../media/image31.svg"/><Relationship Id="rId3" Type="http://schemas.openxmlformats.org/officeDocument/2006/relationships/image" Target="../media/image21.svg"/><Relationship Id="rId7" Type="http://schemas.openxmlformats.org/officeDocument/2006/relationships/image" Target="../media/image25.svg"/><Relationship Id="rId12" Type="http://schemas.openxmlformats.org/officeDocument/2006/relationships/image" Target="../media/image30.png"/><Relationship Id="rId2" Type="http://schemas.openxmlformats.org/officeDocument/2006/relationships/image" Target="../media/image20.png"/><Relationship Id="rId1" Type="http://schemas.openxmlformats.org/officeDocument/2006/relationships/slideLayout" Target="../slideLayouts/slideLayout15.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svg"/><Relationship Id="rId14" Type="http://schemas.openxmlformats.org/officeDocument/2006/relationships/hyperlink" Target="https://services.unfi.com/#shelf-management" TargetMode="External"/></Relationships>
</file>

<file path=ppt/slides/_rels/slide6.xml.rels><?xml version="1.0" encoding="UTF-8" standalone="yes"?>
<Relationships xmlns="http://schemas.openxmlformats.org/package/2006/relationships"><Relationship Id="rId2" Type="http://schemas.openxmlformats.org/officeDocument/2006/relationships/hyperlink" Target="mailto:equipmentservices@unfi.com" TargetMode="Externa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38.jpg"/><Relationship Id="rId3" Type="http://schemas.openxmlformats.org/officeDocument/2006/relationships/image" Target="../media/image33.png"/><Relationship Id="rId7" Type="http://schemas.openxmlformats.org/officeDocument/2006/relationships/image" Target="../media/image37.emf"/><Relationship Id="rId2" Type="http://schemas.openxmlformats.org/officeDocument/2006/relationships/image" Target="../media/image32.jpg"/><Relationship Id="rId1" Type="http://schemas.openxmlformats.org/officeDocument/2006/relationships/slideLayout" Target="../slideLayouts/slideLayout15.xml"/><Relationship Id="rId6" Type="http://schemas.openxmlformats.org/officeDocument/2006/relationships/image" Target="../media/image36.jpg"/><Relationship Id="rId11" Type="http://schemas.openxmlformats.org/officeDocument/2006/relationships/image" Target="../media/image41.png"/><Relationship Id="rId5" Type="http://schemas.openxmlformats.org/officeDocument/2006/relationships/image" Target="../media/image35.png"/><Relationship Id="rId10" Type="http://schemas.openxmlformats.org/officeDocument/2006/relationships/image" Target="../media/image40.jpg"/><Relationship Id="rId4" Type="http://schemas.openxmlformats.org/officeDocument/2006/relationships/image" Target="../media/image34.png"/><Relationship Id="rId9" Type="http://schemas.openxmlformats.org/officeDocument/2006/relationships/image" Target="../media/image39.jpg"/></Relationships>
</file>

<file path=ppt/slides/_rels/slide8.xml.rels><?xml version="1.0" encoding="UTF-8" standalone="yes"?>
<Relationships xmlns="http://schemas.openxmlformats.org/package/2006/relationships"><Relationship Id="rId13" Type="http://schemas.openxmlformats.org/officeDocument/2006/relationships/image" Target="../media/image52.png"/><Relationship Id="rId18" Type="http://schemas.openxmlformats.org/officeDocument/2006/relationships/image" Target="../media/image57.png"/><Relationship Id="rId26" Type="http://schemas.openxmlformats.org/officeDocument/2006/relationships/image" Target="../media/image65.jpeg"/><Relationship Id="rId39" Type="http://schemas.openxmlformats.org/officeDocument/2006/relationships/image" Target="../media/image78.png"/><Relationship Id="rId21" Type="http://schemas.openxmlformats.org/officeDocument/2006/relationships/image" Target="../media/image60.jpeg"/><Relationship Id="rId34" Type="http://schemas.openxmlformats.org/officeDocument/2006/relationships/image" Target="../media/image73.png"/><Relationship Id="rId42" Type="http://schemas.openxmlformats.org/officeDocument/2006/relationships/image" Target="../media/image81.png"/><Relationship Id="rId7" Type="http://schemas.openxmlformats.org/officeDocument/2006/relationships/image" Target="../media/image46.JPG"/><Relationship Id="rId2" Type="http://schemas.openxmlformats.org/officeDocument/2006/relationships/notesSlide" Target="../notesSlides/notesSlide1.xml"/><Relationship Id="rId16" Type="http://schemas.openxmlformats.org/officeDocument/2006/relationships/image" Target="../media/image55.png"/><Relationship Id="rId29" Type="http://schemas.openxmlformats.org/officeDocument/2006/relationships/image" Target="../media/image68.png"/><Relationship Id="rId1" Type="http://schemas.openxmlformats.org/officeDocument/2006/relationships/slideLayout" Target="../slideLayouts/slideLayout15.xml"/><Relationship Id="rId6" Type="http://schemas.openxmlformats.org/officeDocument/2006/relationships/image" Target="../media/image45.gif"/><Relationship Id="rId11" Type="http://schemas.openxmlformats.org/officeDocument/2006/relationships/image" Target="../media/image50.jpg"/><Relationship Id="rId24" Type="http://schemas.openxmlformats.org/officeDocument/2006/relationships/image" Target="../media/image63.jpeg"/><Relationship Id="rId32" Type="http://schemas.openxmlformats.org/officeDocument/2006/relationships/image" Target="../media/image71.png"/><Relationship Id="rId37" Type="http://schemas.openxmlformats.org/officeDocument/2006/relationships/image" Target="../media/image76.png"/><Relationship Id="rId40" Type="http://schemas.openxmlformats.org/officeDocument/2006/relationships/image" Target="../media/image79.png"/><Relationship Id="rId45" Type="http://schemas.openxmlformats.org/officeDocument/2006/relationships/image" Target="../media/image84.png"/><Relationship Id="rId5" Type="http://schemas.openxmlformats.org/officeDocument/2006/relationships/image" Target="../media/image44.jpg"/><Relationship Id="rId15" Type="http://schemas.openxmlformats.org/officeDocument/2006/relationships/image" Target="../media/image54.jpg"/><Relationship Id="rId23" Type="http://schemas.openxmlformats.org/officeDocument/2006/relationships/image" Target="../media/image62.png"/><Relationship Id="rId28" Type="http://schemas.openxmlformats.org/officeDocument/2006/relationships/image" Target="../media/image67.jpg"/><Relationship Id="rId36" Type="http://schemas.openxmlformats.org/officeDocument/2006/relationships/image" Target="../media/image75.png"/><Relationship Id="rId10" Type="http://schemas.openxmlformats.org/officeDocument/2006/relationships/image" Target="../media/image49.png"/><Relationship Id="rId19" Type="http://schemas.openxmlformats.org/officeDocument/2006/relationships/image" Target="../media/image58.png"/><Relationship Id="rId31" Type="http://schemas.openxmlformats.org/officeDocument/2006/relationships/image" Target="../media/image70.png"/><Relationship Id="rId44" Type="http://schemas.openxmlformats.org/officeDocument/2006/relationships/image" Target="../media/image83.png"/><Relationship Id="rId4" Type="http://schemas.openxmlformats.org/officeDocument/2006/relationships/image" Target="../media/image43.png"/><Relationship Id="rId9" Type="http://schemas.openxmlformats.org/officeDocument/2006/relationships/image" Target="../media/image48.png"/><Relationship Id="rId14" Type="http://schemas.openxmlformats.org/officeDocument/2006/relationships/image" Target="../media/image53.jpg"/><Relationship Id="rId22" Type="http://schemas.openxmlformats.org/officeDocument/2006/relationships/image" Target="../media/image61.png"/><Relationship Id="rId27" Type="http://schemas.openxmlformats.org/officeDocument/2006/relationships/image" Target="../media/image66.jpg"/><Relationship Id="rId30" Type="http://schemas.openxmlformats.org/officeDocument/2006/relationships/image" Target="../media/image69.png"/><Relationship Id="rId35" Type="http://schemas.openxmlformats.org/officeDocument/2006/relationships/image" Target="../media/image74.png"/><Relationship Id="rId43" Type="http://schemas.openxmlformats.org/officeDocument/2006/relationships/image" Target="../media/image82.png"/><Relationship Id="rId8" Type="http://schemas.openxmlformats.org/officeDocument/2006/relationships/image" Target="../media/image47.JPG"/><Relationship Id="rId3" Type="http://schemas.openxmlformats.org/officeDocument/2006/relationships/image" Target="../media/image42.JPG"/><Relationship Id="rId12" Type="http://schemas.openxmlformats.org/officeDocument/2006/relationships/image" Target="../media/image51.jpg"/><Relationship Id="rId17" Type="http://schemas.openxmlformats.org/officeDocument/2006/relationships/image" Target="../media/image56.jpg"/><Relationship Id="rId25" Type="http://schemas.openxmlformats.org/officeDocument/2006/relationships/image" Target="../media/image64.png"/><Relationship Id="rId33" Type="http://schemas.openxmlformats.org/officeDocument/2006/relationships/image" Target="../media/image72.png"/><Relationship Id="rId38" Type="http://schemas.openxmlformats.org/officeDocument/2006/relationships/image" Target="../media/image77.png"/><Relationship Id="rId46" Type="http://schemas.openxmlformats.org/officeDocument/2006/relationships/image" Target="../media/image85.png"/><Relationship Id="rId20" Type="http://schemas.openxmlformats.org/officeDocument/2006/relationships/image" Target="../media/image59.JPG"/><Relationship Id="rId41" Type="http://schemas.openxmlformats.org/officeDocument/2006/relationships/image" Target="../media/image80.png"/></Relationships>
</file>

<file path=ppt/slides/_rels/slide9.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itle 52">
            <a:extLst>
              <a:ext uri="{FF2B5EF4-FFF2-40B4-BE49-F238E27FC236}">
                <a16:creationId xmlns:a16="http://schemas.microsoft.com/office/drawing/2014/main" id="{7F8221D8-6A57-4756-ABD5-8D51EE33BDC0}"/>
              </a:ext>
            </a:extLst>
          </p:cNvPr>
          <p:cNvSpPr>
            <a:spLocks noGrp="1"/>
          </p:cNvSpPr>
          <p:nvPr>
            <p:ph type="ctrTitle"/>
          </p:nvPr>
        </p:nvSpPr>
        <p:spPr/>
        <p:txBody>
          <a:bodyPr/>
          <a:lstStyle/>
          <a:p>
            <a:r>
              <a:rPr lang="en-US" dirty="0"/>
              <a:t>Store Design &amp; Equipment</a:t>
            </a:r>
          </a:p>
        </p:txBody>
      </p:sp>
      <p:pic>
        <p:nvPicPr>
          <p:cNvPr id="7" name="Graphic 6">
            <a:hlinkClick r:id="rId2"/>
            <a:extLst>
              <a:ext uri="{FF2B5EF4-FFF2-40B4-BE49-F238E27FC236}">
                <a16:creationId xmlns:a16="http://schemas.microsoft.com/office/drawing/2014/main" id="{FF7B5826-2CD1-48CE-8637-EBE3090F12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11911" y="6221895"/>
            <a:ext cx="423029" cy="423029"/>
          </a:xfrm>
          <a:prstGeom prst="rect">
            <a:avLst/>
          </a:prstGeom>
        </p:spPr>
      </p:pic>
      <p:pic>
        <p:nvPicPr>
          <p:cNvPr id="8" name="Graphic 7">
            <a:hlinkClick r:id="rId5"/>
            <a:extLst>
              <a:ext uri="{FF2B5EF4-FFF2-40B4-BE49-F238E27FC236}">
                <a16:creationId xmlns:a16="http://schemas.microsoft.com/office/drawing/2014/main" id="{83118D62-671C-4F9C-9C28-6E49892CF4AE}"/>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743213" y="6214257"/>
            <a:ext cx="423029" cy="414612"/>
          </a:xfrm>
          <a:prstGeom prst="rect">
            <a:avLst/>
          </a:prstGeom>
        </p:spPr>
      </p:pic>
      <p:pic>
        <p:nvPicPr>
          <p:cNvPr id="9" name="Graphic 8">
            <a:hlinkClick r:id="rId8"/>
            <a:extLst>
              <a:ext uri="{FF2B5EF4-FFF2-40B4-BE49-F238E27FC236}">
                <a16:creationId xmlns:a16="http://schemas.microsoft.com/office/drawing/2014/main" id="{8F7378FA-487A-45B9-BF22-62231231C00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127562" y="6221895"/>
            <a:ext cx="423029" cy="423029"/>
          </a:xfrm>
          <a:prstGeom prst="rect">
            <a:avLst/>
          </a:prstGeom>
        </p:spPr>
      </p:pic>
      <p:pic>
        <p:nvPicPr>
          <p:cNvPr id="16" name="Content Placeholder 15" descr="Logo&#10;&#10;Description automatically generated">
            <a:extLst>
              <a:ext uri="{FF2B5EF4-FFF2-40B4-BE49-F238E27FC236}">
                <a16:creationId xmlns:a16="http://schemas.microsoft.com/office/drawing/2014/main" id="{0599D481-D049-48D2-A1E1-6E59A6BFF07D}"/>
              </a:ext>
            </a:extLst>
          </p:cNvPr>
          <p:cNvPicPr>
            <a:picLocks noGrp="1" noChangeAspect="1"/>
          </p:cNvPicPr>
          <p:nvPr>
            <p:ph sz="quarter" idx="16"/>
          </p:nvPr>
        </p:nvPicPr>
        <p:blipFill>
          <a:blip r:embed="rId11">
            <a:extLst>
              <a:ext uri="{28A0092B-C50C-407E-A947-70E740481C1C}">
                <a14:useLocalDpi xmlns:a14="http://schemas.microsoft.com/office/drawing/2010/main" val="0"/>
              </a:ext>
            </a:extLst>
          </a:blip>
          <a:stretch>
            <a:fillRect/>
          </a:stretch>
        </p:blipFill>
        <p:spPr>
          <a:xfrm>
            <a:off x="9680575" y="5605496"/>
            <a:ext cx="2189163" cy="777808"/>
          </a:xfrm>
        </p:spPr>
      </p:pic>
      <p:sp>
        <p:nvSpPr>
          <p:cNvPr id="10" name="Text Placeholder 56">
            <a:extLst>
              <a:ext uri="{FF2B5EF4-FFF2-40B4-BE49-F238E27FC236}">
                <a16:creationId xmlns:a16="http://schemas.microsoft.com/office/drawing/2014/main" id="{FEAA4DEF-C521-4EE1-9624-BB8A3FE70994}"/>
              </a:ext>
            </a:extLst>
          </p:cNvPr>
          <p:cNvSpPr>
            <a:spLocks noGrp="1"/>
          </p:cNvSpPr>
          <p:nvPr>
            <p:ph type="body" idx="14"/>
          </p:nvPr>
        </p:nvSpPr>
        <p:spPr>
          <a:xfrm>
            <a:off x="1127562" y="4775845"/>
            <a:ext cx="2732587" cy="930673"/>
          </a:xfrm>
        </p:spPr>
        <p:txBody>
          <a:bodyPr>
            <a:normAutofit fontScale="85000" lnSpcReduction="20000"/>
          </a:bodyPr>
          <a:lstStyle/>
          <a:p>
            <a:r>
              <a:rPr lang="en-US" dirty="0"/>
              <a:t>Jeff Miller	</a:t>
            </a:r>
          </a:p>
          <a:p>
            <a:r>
              <a:rPr lang="en-US" dirty="0"/>
              <a:t>Sr. Director </a:t>
            </a:r>
          </a:p>
          <a:p>
            <a:r>
              <a:rPr lang="en-US" dirty="0">
                <a:hlinkClick r:id="rId12"/>
              </a:rPr>
              <a:t>jeff.j.miller@unfi.com</a:t>
            </a:r>
            <a:endParaRPr lang="en-US" dirty="0"/>
          </a:p>
          <a:p>
            <a:r>
              <a:rPr lang="en-US" dirty="0"/>
              <a:t>952-261-5266</a:t>
            </a:r>
          </a:p>
        </p:txBody>
      </p:sp>
    </p:spTree>
    <p:extLst>
      <p:ext uri="{BB962C8B-B14F-4D97-AF65-F5344CB8AC3E}">
        <p14:creationId xmlns:p14="http://schemas.microsoft.com/office/powerpoint/2010/main" val="34004569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6172F-3190-430E-9002-20752D6CF15D}"/>
              </a:ext>
            </a:extLst>
          </p:cNvPr>
          <p:cNvSpPr>
            <a:spLocks noGrp="1"/>
          </p:cNvSpPr>
          <p:nvPr>
            <p:ph type="sldNum" sz="quarter" idx="11"/>
          </p:nvPr>
        </p:nvSpPr>
        <p:spPr/>
        <p:txBody>
          <a:bodyPr/>
          <a:lstStyle/>
          <a:p>
            <a:fld id="{22BBE9A4-D686-48A6-A4A5-2908C4502078}" type="slidenum">
              <a:rPr lang="en-US" smtClean="0"/>
              <a:t>10</a:t>
            </a:fld>
            <a:endParaRPr lang="en-US" dirty="0"/>
          </a:p>
        </p:txBody>
      </p:sp>
      <p:sp>
        <p:nvSpPr>
          <p:cNvPr id="6" name="Title 5">
            <a:extLst>
              <a:ext uri="{FF2B5EF4-FFF2-40B4-BE49-F238E27FC236}">
                <a16:creationId xmlns:a16="http://schemas.microsoft.com/office/drawing/2014/main" id="{41471CD1-27A0-4ABB-8B77-615C6C2492D9}"/>
              </a:ext>
            </a:extLst>
          </p:cNvPr>
          <p:cNvSpPr>
            <a:spLocks noGrp="1"/>
          </p:cNvSpPr>
          <p:nvPr>
            <p:ph type="title"/>
          </p:nvPr>
        </p:nvSpPr>
        <p:spPr/>
        <p:txBody>
          <a:bodyPr/>
          <a:lstStyle/>
          <a:p>
            <a:r>
              <a:rPr lang="en-US" dirty="0"/>
              <a:t>Equipment Catalogs</a:t>
            </a:r>
          </a:p>
        </p:txBody>
      </p:sp>
      <p:sp>
        <p:nvSpPr>
          <p:cNvPr id="7" name="Text Placeholder 6">
            <a:extLst>
              <a:ext uri="{FF2B5EF4-FFF2-40B4-BE49-F238E27FC236}">
                <a16:creationId xmlns:a16="http://schemas.microsoft.com/office/drawing/2014/main" id="{5D581E5E-338C-4DD4-B612-2BF4410E24C6}"/>
              </a:ext>
            </a:extLst>
          </p:cNvPr>
          <p:cNvSpPr>
            <a:spLocks noGrp="1"/>
          </p:cNvSpPr>
          <p:nvPr>
            <p:ph type="body" idx="15"/>
          </p:nvPr>
        </p:nvSpPr>
        <p:spPr/>
        <p:txBody>
          <a:bodyPr/>
          <a:lstStyle/>
          <a:p>
            <a:r>
              <a:rPr lang="en-US" dirty="0"/>
              <a:t>Store design &amp; Equipment</a:t>
            </a:r>
          </a:p>
        </p:txBody>
      </p:sp>
      <p:sp>
        <p:nvSpPr>
          <p:cNvPr id="3" name="Rectangle 1">
            <a:hlinkClick r:id="rId2"/>
            <a:extLst>
              <a:ext uri="{FF2B5EF4-FFF2-40B4-BE49-F238E27FC236}">
                <a16:creationId xmlns:a16="http://schemas.microsoft.com/office/drawing/2014/main" id="{4D533EF5-E13A-404A-8B3F-8D3663741465}"/>
              </a:ext>
            </a:extLst>
          </p:cNvPr>
          <p:cNvSpPr>
            <a:spLocks noChangeArrowheads="1"/>
          </p:cNvSpPr>
          <p:nvPr/>
        </p:nvSpPr>
        <p:spPr bwMode="auto">
          <a:xfrm>
            <a:off x="5280025" y="276225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pic>
        <p:nvPicPr>
          <p:cNvPr id="20" name="Picture 19">
            <a:hlinkClick r:id="rId3"/>
            <a:extLst>
              <a:ext uri="{FF2B5EF4-FFF2-40B4-BE49-F238E27FC236}">
                <a16:creationId xmlns:a16="http://schemas.microsoft.com/office/drawing/2014/main" id="{F8EC41D7-DD8E-4901-BE8D-7A5244C1AA8B}"/>
              </a:ext>
            </a:extLst>
          </p:cNvPr>
          <p:cNvPicPr>
            <a:picLocks noChangeAspect="1"/>
          </p:cNvPicPr>
          <p:nvPr/>
        </p:nvPicPr>
        <p:blipFill>
          <a:blip r:embed="rId4"/>
          <a:stretch>
            <a:fillRect/>
          </a:stretch>
        </p:blipFill>
        <p:spPr>
          <a:xfrm>
            <a:off x="322438" y="1675974"/>
            <a:ext cx="1422127" cy="1877316"/>
          </a:xfrm>
          <a:prstGeom prst="rect">
            <a:avLst/>
          </a:prstGeom>
        </p:spPr>
      </p:pic>
      <p:pic>
        <p:nvPicPr>
          <p:cNvPr id="22" name="Picture 21">
            <a:hlinkClick r:id="rId5"/>
            <a:extLst>
              <a:ext uri="{FF2B5EF4-FFF2-40B4-BE49-F238E27FC236}">
                <a16:creationId xmlns:a16="http://schemas.microsoft.com/office/drawing/2014/main" id="{B2FB7BCC-069D-411A-A901-A1F1CDC23658}"/>
              </a:ext>
            </a:extLst>
          </p:cNvPr>
          <p:cNvPicPr>
            <a:picLocks noChangeAspect="1"/>
          </p:cNvPicPr>
          <p:nvPr/>
        </p:nvPicPr>
        <p:blipFill>
          <a:blip r:embed="rId6"/>
          <a:stretch>
            <a:fillRect/>
          </a:stretch>
        </p:blipFill>
        <p:spPr>
          <a:xfrm>
            <a:off x="2003233" y="1675974"/>
            <a:ext cx="1422127" cy="1877316"/>
          </a:xfrm>
          <a:prstGeom prst="rect">
            <a:avLst/>
          </a:prstGeom>
        </p:spPr>
      </p:pic>
      <p:pic>
        <p:nvPicPr>
          <p:cNvPr id="24" name="Picture 23">
            <a:hlinkClick r:id="rId7"/>
            <a:extLst>
              <a:ext uri="{FF2B5EF4-FFF2-40B4-BE49-F238E27FC236}">
                <a16:creationId xmlns:a16="http://schemas.microsoft.com/office/drawing/2014/main" id="{5452A44E-BF43-4C22-83FC-35633E10ADCC}"/>
              </a:ext>
            </a:extLst>
          </p:cNvPr>
          <p:cNvPicPr>
            <a:picLocks noChangeAspect="1"/>
          </p:cNvPicPr>
          <p:nvPr/>
        </p:nvPicPr>
        <p:blipFill>
          <a:blip r:embed="rId8"/>
          <a:stretch>
            <a:fillRect/>
          </a:stretch>
        </p:blipFill>
        <p:spPr>
          <a:xfrm>
            <a:off x="3682039" y="1675974"/>
            <a:ext cx="1422127" cy="1877316"/>
          </a:xfrm>
          <a:prstGeom prst="rect">
            <a:avLst/>
          </a:prstGeom>
        </p:spPr>
      </p:pic>
      <p:pic>
        <p:nvPicPr>
          <p:cNvPr id="26" name="Picture 25">
            <a:hlinkClick r:id="rId9"/>
            <a:extLst>
              <a:ext uri="{FF2B5EF4-FFF2-40B4-BE49-F238E27FC236}">
                <a16:creationId xmlns:a16="http://schemas.microsoft.com/office/drawing/2014/main" id="{E7DFC635-9F6A-47C1-BF41-1C981B93FB21}"/>
              </a:ext>
            </a:extLst>
          </p:cNvPr>
          <p:cNvPicPr>
            <a:picLocks noChangeAspect="1"/>
          </p:cNvPicPr>
          <p:nvPr/>
        </p:nvPicPr>
        <p:blipFill>
          <a:blip r:embed="rId10"/>
          <a:stretch>
            <a:fillRect/>
          </a:stretch>
        </p:blipFill>
        <p:spPr>
          <a:xfrm>
            <a:off x="5357400" y="1685678"/>
            <a:ext cx="1422126" cy="1867612"/>
          </a:xfrm>
          <a:prstGeom prst="rect">
            <a:avLst/>
          </a:prstGeom>
        </p:spPr>
      </p:pic>
      <p:pic>
        <p:nvPicPr>
          <p:cNvPr id="28" name="Picture 27">
            <a:hlinkClick r:id="rId11"/>
            <a:extLst>
              <a:ext uri="{FF2B5EF4-FFF2-40B4-BE49-F238E27FC236}">
                <a16:creationId xmlns:a16="http://schemas.microsoft.com/office/drawing/2014/main" id="{66D9FA77-6C64-4325-9AED-338DD2E4EC13}"/>
              </a:ext>
            </a:extLst>
          </p:cNvPr>
          <p:cNvPicPr>
            <a:picLocks noChangeAspect="1"/>
          </p:cNvPicPr>
          <p:nvPr/>
        </p:nvPicPr>
        <p:blipFill>
          <a:blip r:embed="rId12"/>
          <a:stretch>
            <a:fillRect/>
          </a:stretch>
        </p:blipFill>
        <p:spPr>
          <a:xfrm>
            <a:off x="7032760" y="1695383"/>
            <a:ext cx="1422126" cy="1857907"/>
          </a:xfrm>
          <a:prstGeom prst="rect">
            <a:avLst/>
          </a:prstGeom>
        </p:spPr>
      </p:pic>
      <p:pic>
        <p:nvPicPr>
          <p:cNvPr id="30" name="Picture 29">
            <a:hlinkClick r:id="rId13"/>
            <a:extLst>
              <a:ext uri="{FF2B5EF4-FFF2-40B4-BE49-F238E27FC236}">
                <a16:creationId xmlns:a16="http://schemas.microsoft.com/office/drawing/2014/main" id="{9522F23B-43E7-4014-8E12-842E3EF5F342}"/>
              </a:ext>
            </a:extLst>
          </p:cNvPr>
          <p:cNvPicPr>
            <a:picLocks noChangeAspect="1"/>
          </p:cNvPicPr>
          <p:nvPr/>
        </p:nvPicPr>
        <p:blipFill>
          <a:blip r:embed="rId14"/>
          <a:stretch>
            <a:fillRect/>
          </a:stretch>
        </p:blipFill>
        <p:spPr>
          <a:xfrm>
            <a:off x="8708120" y="1680826"/>
            <a:ext cx="1422126" cy="1867612"/>
          </a:xfrm>
          <a:prstGeom prst="rect">
            <a:avLst/>
          </a:prstGeom>
        </p:spPr>
      </p:pic>
      <p:pic>
        <p:nvPicPr>
          <p:cNvPr id="32" name="Picture 31">
            <a:hlinkClick r:id="rId15"/>
            <a:extLst>
              <a:ext uri="{FF2B5EF4-FFF2-40B4-BE49-F238E27FC236}">
                <a16:creationId xmlns:a16="http://schemas.microsoft.com/office/drawing/2014/main" id="{83F1A795-E9D5-45CD-A75C-97A5097A283F}"/>
              </a:ext>
            </a:extLst>
          </p:cNvPr>
          <p:cNvPicPr>
            <a:picLocks noChangeAspect="1"/>
          </p:cNvPicPr>
          <p:nvPr/>
        </p:nvPicPr>
        <p:blipFill>
          <a:blip r:embed="rId16"/>
          <a:stretch>
            <a:fillRect/>
          </a:stretch>
        </p:blipFill>
        <p:spPr>
          <a:xfrm>
            <a:off x="10383480" y="1655726"/>
            <a:ext cx="1422126" cy="1892712"/>
          </a:xfrm>
          <a:prstGeom prst="rect">
            <a:avLst/>
          </a:prstGeom>
        </p:spPr>
      </p:pic>
      <p:pic>
        <p:nvPicPr>
          <p:cNvPr id="34" name="Picture 33">
            <a:hlinkClick r:id="rId17"/>
            <a:extLst>
              <a:ext uri="{FF2B5EF4-FFF2-40B4-BE49-F238E27FC236}">
                <a16:creationId xmlns:a16="http://schemas.microsoft.com/office/drawing/2014/main" id="{797F7766-B987-47C1-9514-4932985D5817}"/>
              </a:ext>
            </a:extLst>
          </p:cNvPr>
          <p:cNvPicPr>
            <a:picLocks noChangeAspect="1"/>
          </p:cNvPicPr>
          <p:nvPr/>
        </p:nvPicPr>
        <p:blipFill>
          <a:blip r:embed="rId18"/>
          <a:stretch>
            <a:fillRect/>
          </a:stretch>
        </p:blipFill>
        <p:spPr>
          <a:xfrm>
            <a:off x="296757" y="3951692"/>
            <a:ext cx="1447808" cy="1892712"/>
          </a:xfrm>
          <a:prstGeom prst="rect">
            <a:avLst/>
          </a:prstGeom>
        </p:spPr>
      </p:pic>
      <p:pic>
        <p:nvPicPr>
          <p:cNvPr id="36" name="Picture 35">
            <a:hlinkClick r:id="rId19"/>
            <a:extLst>
              <a:ext uri="{FF2B5EF4-FFF2-40B4-BE49-F238E27FC236}">
                <a16:creationId xmlns:a16="http://schemas.microsoft.com/office/drawing/2014/main" id="{45F6AEC5-3A6B-402F-830E-7902A8035BD9}"/>
              </a:ext>
            </a:extLst>
          </p:cNvPr>
          <p:cNvPicPr>
            <a:picLocks noChangeAspect="1"/>
          </p:cNvPicPr>
          <p:nvPr/>
        </p:nvPicPr>
        <p:blipFill>
          <a:blip r:embed="rId20"/>
          <a:stretch>
            <a:fillRect/>
          </a:stretch>
        </p:blipFill>
        <p:spPr>
          <a:xfrm>
            <a:off x="2003383" y="3977656"/>
            <a:ext cx="1447807" cy="1904470"/>
          </a:xfrm>
          <a:prstGeom prst="rect">
            <a:avLst/>
          </a:prstGeom>
        </p:spPr>
      </p:pic>
      <p:pic>
        <p:nvPicPr>
          <p:cNvPr id="38" name="Picture 37">
            <a:hlinkClick r:id="rId21"/>
            <a:extLst>
              <a:ext uri="{FF2B5EF4-FFF2-40B4-BE49-F238E27FC236}">
                <a16:creationId xmlns:a16="http://schemas.microsoft.com/office/drawing/2014/main" id="{C9D9B23F-DA7C-4173-AE3B-171CEB662DAF}"/>
              </a:ext>
            </a:extLst>
          </p:cNvPr>
          <p:cNvPicPr>
            <a:picLocks noChangeAspect="1"/>
          </p:cNvPicPr>
          <p:nvPr/>
        </p:nvPicPr>
        <p:blipFill>
          <a:blip r:embed="rId22"/>
          <a:stretch>
            <a:fillRect/>
          </a:stretch>
        </p:blipFill>
        <p:spPr>
          <a:xfrm>
            <a:off x="3666856" y="3977656"/>
            <a:ext cx="1447808" cy="1892712"/>
          </a:xfrm>
          <a:prstGeom prst="rect">
            <a:avLst/>
          </a:prstGeom>
        </p:spPr>
      </p:pic>
      <p:pic>
        <p:nvPicPr>
          <p:cNvPr id="40" name="Picture 39">
            <a:hlinkClick r:id="rId23"/>
            <a:extLst>
              <a:ext uri="{FF2B5EF4-FFF2-40B4-BE49-F238E27FC236}">
                <a16:creationId xmlns:a16="http://schemas.microsoft.com/office/drawing/2014/main" id="{DB824468-2439-42A7-93C6-6947255BAEEC}"/>
              </a:ext>
            </a:extLst>
          </p:cNvPr>
          <p:cNvPicPr>
            <a:picLocks noChangeAspect="1"/>
          </p:cNvPicPr>
          <p:nvPr/>
        </p:nvPicPr>
        <p:blipFill>
          <a:blip r:embed="rId24"/>
          <a:stretch>
            <a:fillRect/>
          </a:stretch>
        </p:blipFill>
        <p:spPr>
          <a:xfrm>
            <a:off x="5357400" y="3977656"/>
            <a:ext cx="1442696" cy="1892712"/>
          </a:xfrm>
          <a:prstGeom prst="rect">
            <a:avLst/>
          </a:prstGeom>
        </p:spPr>
      </p:pic>
      <p:pic>
        <p:nvPicPr>
          <p:cNvPr id="42" name="Picture 41">
            <a:hlinkClick r:id="rId25"/>
            <a:extLst>
              <a:ext uri="{FF2B5EF4-FFF2-40B4-BE49-F238E27FC236}">
                <a16:creationId xmlns:a16="http://schemas.microsoft.com/office/drawing/2014/main" id="{784BC9C9-B6D0-49D0-84E7-57EDC2F2897D}"/>
              </a:ext>
            </a:extLst>
          </p:cNvPr>
          <p:cNvPicPr>
            <a:picLocks noChangeAspect="1"/>
          </p:cNvPicPr>
          <p:nvPr/>
        </p:nvPicPr>
        <p:blipFill>
          <a:blip r:embed="rId26"/>
          <a:stretch>
            <a:fillRect/>
          </a:stretch>
        </p:blipFill>
        <p:spPr>
          <a:xfrm>
            <a:off x="7032761" y="3979974"/>
            <a:ext cx="1422126" cy="1892712"/>
          </a:xfrm>
          <a:prstGeom prst="rect">
            <a:avLst/>
          </a:prstGeom>
        </p:spPr>
      </p:pic>
      <p:pic>
        <p:nvPicPr>
          <p:cNvPr id="44" name="Picture 43">
            <a:hlinkClick r:id="rId2"/>
            <a:extLst>
              <a:ext uri="{FF2B5EF4-FFF2-40B4-BE49-F238E27FC236}">
                <a16:creationId xmlns:a16="http://schemas.microsoft.com/office/drawing/2014/main" id="{0FE21F0D-6F2C-4DE8-87E5-B56DEEB86D9A}"/>
              </a:ext>
            </a:extLst>
          </p:cNvPr>
          <p:cNvPicPr>
            <a:picLocks noChangeAspect="1"/>
          </p:cNvPicPr>
          <p:nvPr/>
        </p:nvPicPr>
        <p:blipFill>
          <a:blip r:embed="rId27"/>
          <a:stretch>
            <a:fillRect/>
          </a:stretch>
        </p:blipFill>
        <p:spPr>
          <a:xfrm>
            <a:off x="8708121" y="3977656"/>
            <a:ext cx="1422126" cy="1892712"/>
          </a:xfrm>
          <a:prstGeom prst="rect">
            <a:avLst/>
          </a:prstGeom>
        </p:spPr>
      </p:pic>
      <p:sp>
        <p:nvSpPr>
          <p:cNvPr id="45" name="Title 5">
            <a:extLst>
              <a:ext uri="{FF2B5EF4-FFF2-40B4-BE49-F238E27FC236}">
                <a16:creationId xmlns:a16="http://schemas.microsoft.com/office/drawing/2014/main" id="{0CFF0C7D-A292-4E35-86F9-A4C1BF4D1489}"/>
              </a:ext>
            </a:extLst>
          </p:cNvPr>
          <p:cNvSpPr txBox="1">
            <a:spLocks/>
          </p:cNvSpPr>
          <p:nvPr/>
        </p:nvSpPr>
        <p:spPr>
          <a:xfrm>
            <a:off x="296757" y="6186854"/>
            <a:ext cx="11745157" cy="312327"/>
          </a:xfrm>
          <a:prstGeom prst="rect">
            <a:avLst/>
          </a:prstGeom>
        </p:spPr>
        <p:txBody>
          <a:bodyPr vert="horz" lIns="91440" tIns="45720" rIns="91440" bIns="45720" rtlCol="0" anchor="t" anchorCtr="0">
            <a:noAutofit/>
          </a:bodyPr>
          <a:lstStyle>
            <a:lvl1pPr algn="l" defTabSz="914400" rtl="0" eaLnBrk="1" latinLnBrk="0" hangingPunct="1">
              <a:lnSpc>
                <a:spcPct val="75000"/>
              </a:lnSpc>
              <a:spcBef>
                <a:spcPct val="0"/>
              </a:spcBef>
              <a:buNone/>
              <a:defRPr sz="2800" b="1" kern="1200">
                <a:solidFill>
                  <a:schemeClr val="tx2"/>
                </a:solidFill>
                <a:latin typeface="+mj-lt"/>
                <a:ea typeface="+mj-ea"/>
                <a:cs typeface="+mj-cs"/>
              </a:defRPr>
            </a:lvl1pPr>
          </a:lstStyle>
          <a:p>
            <a:pPr algn="ctr"/>
            <a:r>
              <a:rPr lang="en-US" sz="2400" b="0" dirty="0"/>
              <a:t>Click Catalog To View Content</a:t>
            </a:r>
          </a:p>
        </p:txBody>
      </p:sp>
      <p:pic>
        <p:nvPicPr>
          <p:cNvPr id="5" name="Picture 4">
            <a:hlinkClick r:id="rId28"/>
            <a:extLst>
              <a:ext uri="{FF2B5EF4-FFF2-40B4-BE49-F238E27FC236}">
                <a16:creationId xmlns:a16="http://schemas.microsoft.com/office/drawing/2014/main" id="{31CD0E9F-F5DB-47E0-8C90-1D2F51B1F253}"/>
              </a:ext>
            </a:extLst>
          </p:cNvPr>
          <p:cNvPicPr>
            <a:picLocks noChangeAspect="1"/>
          </p:cNvPicPr>
          <p:nvPr/>
        </p:nvPicPr>
        <p:blipFill>
          <a:blip r:embed="rId29"/>
          <a:stretch>
            <a:fillRect/>
          </a:stretch>
        </p:blipFill>
        <p:spPr>
          <a:xfrm>
            <a:off x="10381667" y="3985755"/>
            <a:ext cx="1423939" cy="1896372"/>
          </a:xfrm>
          <a:prstGeom prst="rect">
            <a:avLst/>
          </a:prstGeom>
        </p:spPr>
      </p:pic>
    </p:spTree>
    <p:extLst>
      <p:ext uri="{BB962C8B-B14F-4D97-AF65-F5344CB8AC3E}">
        <p14:creationId xmlns:p14="http://schemas.microsoft.com/office/powerpoint/2010/main" val="9373782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Sullivan’s Marketplace, Gluckstadt MS</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11</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11" name="Picture 10" descr="A picture containing text, building&#10;&#10;Description automatically generated">
            <a:extLst>
              <a:ext uri="{FF2B5EF4-FFF2-40B4-BE49-F238E27FC236}">
                <a16:creationId xmlns:a16="http://schemas.microsoft.com/office/drawing/2014/main" id="{58D74632-3DEC-4A94-8829-3FB8A53346D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9418" y="1138423"/>
            <a:ext cx="9672509" cy="4841085"/>
          </a:xfrm>
          <a:prstGeom prst="rect">
            <a:avLst/>
          </a:prstGeom>
        </p:spPr>
      </p:pic>
    </p:spTree>
    <p:extLst>
      <p:ext uri="{BB962C8B-B14F-4D97-AF65-F5344CB8AC3E}">
        <p14:creationId xmlns:p14="http://schemas.microsoft.com/office/powerpoint/2010/main" val="33635895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Village Beach Market, Vero Beach FL</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12</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7" name="Picture 6">
            <a:extLst>
              <a:ext uri="{FF2B5EF4-FFF2-40B4-BE49-F238E27FC236}">
                <a16:creationId xmlns:a16="http://schemas.microsoft.com/office/drawing/2014/main" id="{71995B8B-7973-4AA9-8888-FB1F7DDE5CE7}"/>
              </a:ext>
            </a:extLst>
          </p:cNvPr>
          <p:cNvPicPr>
            <a:picLocks noChangeAspect="1"/>
          </p:cNvPicPr>
          <p:nvPr/>
        </p:nvPicPr>
        <p:blipFill>
          <a:blip r:embed="rId2"/>
          <a:stretch>
            <a:fillRect/>
          </a:stretch>
        </p:blipFill>
        <p:spPr>
          <a:xfrm>
            <a:off x="1457324" y="1081087"/>
            <a:ext cx="9907759" cy="5014913"/>
          </a:xfrm>
          <a:prstGeom prst="rect">
            <a:avLst/>
          </a:prstGeom>
        </p:spPr>
      </p:pic>
    </p:spTree>
    <p:extLst>
      <p:ext uri="{BB962C8B-B14F-4D97-AF65-F5344CB8AC3E}">
        <p14:creationId xmlns:p14="http://schemas.microsoft.com/office/powerpoint/2010/main" val="249134589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a:xfrm>
            <a:off x="1000073" y="523043"/>
            <a:ext cx="10709711" cy="796159"/>
          </a:xfrm>
        </p:spPr>
        <p:txBody>
          <a:bodyPr/>
          <a:lstStyle/>
          <a:p>
            <a:r>
              <a:rPr lang="en-US" dirty="0"/>
              <a:t>Fredericksburg Food Coop, Fredericksburg VA</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13</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6" name="Picture 5">
            <a:extLst>
              <a:ext uri="{FF2B5EF4-FFF2-40B4-BE49-F238E27FC236}">
                <a16:creationId xmlns:a16="http://schemas.microsoft.com/office/drawing/2014/main" id="{3150EA0A-94AC-4B1B-8911-7F1A54116B6B}"/>
              </a:ext>
            </a:extLst>
          </p:cNvPr>
          <p:cNvPicPr>
            <a:picLocks noChangeAspect="1"/>
          </p:cNvPicPr>
          <p:nvPr/>
        </p:nvPicPr>
        <p:blipFill>
          <a:blip r:embed="rId2"/>
          <a:stretch>
            <a:fillRect/>
          </a:stretch>
        </p:blipFill>
        <p:spPr>
          <a:xfrm>
            <a:off x="1438274" y="1347337"/>
            <a:ext cx="9861903" cy="4961203"/>
          </a:xfrm>
          <a:prstGeom prst="rect">
            <a:avLst/>
          </a:prstGeom>
        </p:spPr>
      </p:pic>
    </p:spTree>
    <p:extLst>
      <p:ext uri="{BB962C8B-B14F-4D97-AF65-F5344CB8AC3E}">
        <p14:creationId xmlns:p14="http://schemas.microsoft.com/office/powerpoint/2010/main" val="380161122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Hugo’s Pure Market, Grand Forks ND </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14</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6" name="Picture 5">
            <a:extLst>
              <a:ext uri="{FF2B5EF4-FFF2-40B4-BE49-F238E27FC236}">
                <a16:creationId xmlns:a16="http://schemas.microsoft.com/office/drawing/2014/main" id="{20166085-955F-4018-BAB5-B99D47FE73AF}"/>
              </a:ext>
            </a:extLst>
          </p:cNvPr>
          <p:cNvPicPr>
            <a:picLocks noChangeAspect="1"/>
          </p:cNvPicPr>
          <p:nvPr/>
        </p:nvPicPr>
        <p:blipFill>
          <a:blip r:embed="rId2"/>
          <a:stretch>
            <a:fillRect/>
          </a:stretch>
        </p:blipFill>
        <p:spPr>
          <a:xfrm>
            <a:off x="1481137" y="1347338"/>
            <a:ext cx="9787656" cy="4959483"/>
          </a:xfrm>
          <a:prstGeom prst="rect">
            <a:avLst/>
          </a:prstGeom>
        </p:spPr>
      </p:pic>
    </p:spTree>
    <p:extLst>
      <p:ext uri="{BB962C8B-B14F-4D97-AF65-F5344CB8AC3E}">
        <p14:creationId xmlns:p14="http://schemas.microsoft.com/office/powerpoint/2010/main" val="22983282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Cub, Minneapolis MN </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15</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7" name="Picture 6">
            <a:extLst>
              <a:ext uri="{FF2B5EF4-FFF2-40B4-BE49-F238E27FC236}">
                <a16:creationId xmlns:a16="http://schemas.microsoft.com/office/drawing/2014/main" id="{39C42B2A-9D3D-4B8F-865B-50D1C096A031}"/>
              </a:ext>
            </a:extLst>
          </p:cNvPr>
          <p:cNvPicPr>
            <a:picLocks noChangeAspect="1"/>
          </p:cNvPicPr>
          <p:nvPr/>
        </p:nvPicPr>
        <p:blipFill>
          <a:blip r:embed="rId2"/>
          <a:stretch>
            <a:fillRect/>
          </a:stretch>
        </p:blipFill>
        <p:spPr>
          <a:xfrm>
            <a:off x="1457324" y="1276781"/>
            <a:ext cx="9798937" cy="4909529"/>
          </a:xfrm>
          <a:prstGeom prst="rect">
            <a:avLst/>
          </a:prstGeom>
        </p:spPr>
      </p:pic>
    </p:spTree>
    <p:extLst>
      <p:ext uri="{BB962C8B-B14F-4D97-AF65-F5344CB8AC3E}">
        <p14:creationId xmlns:p14="http://schemas.microsoft.com/office/powerpoint/2010/main" val="23829682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The Market @ 25</a:t>
            </a:r>
            <a:r>
              <a:rPr lang="en-US" baseline="30000" dirty="0"/>
              <a:t>th</a:t>
            </a:r>
            <a:r>
              <a:rPr lang="en-US" dirty="0"/>
              <a:t>, Richmond VA </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16</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6" name="Picture 5">
            <a:extLst>
              <a:ext uri="{FF2B5EF4-FFF2-40B4-BE49-F238E27FC236}">
                <a16:creationId xmlns:a16="http://schemas.microsoft.com/office/drawing/2014/main" id="{D35D3176-DFF6-405C-A20B-24787DEE398C}"/>
              </a:ext>
            </a:extLst>
          </p:cNvPr>
          <p:cNvPicPr>
            <a:picLocks noChangeAspect="1"/>
          </p:cNvPicPr>
          <p:nvPr/>
        </p:nvPicPr>
        <p:blipFill>
          <a:blip r:embed="rId2"/>
          <a:stretch>
            <a:fillRect/>
          </a:stretch>
        </p:blipFill>
        <p:spPr>
          <a:xfrm>
            <a:off x="1443037" y="1347338"/>
            <a:ext cx="9748890" cy="4999175"/>
          </a:xfrm>
          <a:prstGeom prst="rect">
            <a:avLst/>
          </a:prstGeom>
        </p:spPr>
      </p:pic>
    </p:spTree>
    <p:extLst>
      <p:ext uri="{BB962C8B-B14F-4D97-AF65-F5344CB8AC3E}">
        <p14:creationId xmlns:p14="http://schemas.microsoft.com/office/powerpoint/2010/main" val="909311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Corner Market, Hattiesburg MS </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17</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7" name="Picture 6">
            <a:extLst>
              <a:ext uri="{FF2B5EF4-FFF2-40B4-BE49-F238E27FC236}">
                <a16:creationId xmlns:a16="http://schemas.microsoft.com/office/drawing/2014/main" id="{AB940EAB-B87D-4EC0-BC64-E5877503F8B9}"/>
              </a:ext>
            </a:extLst>
          </p:cNvPr>
          <p:cNvPicPr>
            <a:picLocks noChangeAspect="1"/>
          </p:cNvPicPr>
          <p:nvPr/>
        </p:nvPicPr>
        <p:blipFill>
          <a:blip r:embed="rId2"/>
          <a:stretch>
            <a:fillRect/>
          </a:stretch>
        </p:blipFill>
        <p:spPr>
          <a:xfrm>
            <a:off x="1404937" y="1262238"/>
            <a:ext cx="9767140" cy="4957939"/>
          </a:xfrm>
          <a:prstGeom prst="rect">
            <a:avLst/>
          </a:prstGeom>
        </p:spPr>
      </p:pic>
    </p:spTree>
    <p:extLst>
      <p:ext uri="{BB962C8B-B14F-4D97-AF65-F5344CB8AC3E}">
        <p14:creationId xmlns:p14="http://schemas.microsoft.com/office/powerpoint/2010/main" val="1938895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2A9612-383C-4743-B6A9-5A591E837770}"/>
              </a:ext>
            </a:extLst>
          </p:cNvPr>
          <p:cNvSpPr>
            <a:spLocks noGrp="1"/>
          </p:cNvSpPr>
          <p:nvPr>
            <p:ph type="title"/>
          </p:nvPr>
        </p:nvSpPr>
        <p:spPr/>
        <p:txBody>
          <a:bodyPr/>
          <a:lstStyle/>
          <a:p>
            <a:r>
              <a:rPr lang="en-US" dirty="0"/>
              <a:t>Palubicki’s, Fosston MN </a:t>
            </a:r>
          </a:p>
        </p:txBody>
      </p:sp>
      <p:sp>
        <p:nvSpPr>
          <p:cNvPr id="3" name="Slide Number Placeholder 2">
            <a:extLst>
              <a:ext uri="{FF2B5EF4-FFF2-40B4-BE49-F238E27FC236}">
                <a16:creationId xmlns:a16="http://schemas.microsoft.com/office/drawing/2014/main" id="{BEA42A91-9F29-4929-BF5E-829FF2B67D28}"/>
              </a:ext>
            </a:extLst>
          </p:cNvPr>
          <p:cNvSpPr>
            <a:spLocks noGrp="1"/>
          </p:cNvSpPr>
          <p:nvPr>
            <p:ph type="sldNum" sz="quarter" idx="12"/>
          </p:nvPr>
        </p:nvSpPr>
        <p:spPr/>
        <p:txBody>
          <a:bodyPr/>
          <a:lstStyle/>
          <a:p>
            <a:fld id="{22BBE9A4-D686-48A6-A4A5-2908C4502078}" type="slidenum">
              <a:rPr lang="en-US" smtClean="0"/>
              <a:t>18</a:t>
            </a:fld>
            <a:endParaRPr lang="en-US" dirty="0"/>
          </a:p>
        </p:txBody>
      </p:sp>
      <p:sp>
        <p:nvSpPr>
          <p:cNvPr id="5" name="Text Placeholder 51">
            <a:extLst>
              <a:ext uri="{FF2B5EF4-FFF2-40B4-BE49-F238E27FC236}">
                <a16:creationId xmlns:a16="http://schemas.microsoft.com/office/drawing/2014/main" id="{14F0D454-3619-49C4-8316-270054F6DBAE}"/>
              </a:ext>
            </a:extLst>
          </p:cNvPr>
          <p:cNvSpPr>
            <a:spLocks noGrp="1"/>
          </p:cNvSpPr>
          <p:nvPr>
            <p:ph type="body" idx="15"/>
          </p:nvPr>
        </p:nvSpPr>
        <p:spPr>
          <a:xfrm>
            <a:off x="1000125" y="38100"/>
            <a:ext cx="10707688" cy="293688"/>
          </a:xfrm>
        </p:spPr>
        <p:txBody>
          <a:bodyPr/>
          <a:lstStyle/>
          <a:p>
            <a:r>
              <a:rPr lang="en-US" dirty="0"/>
              <a:t>Store design &amp; equipment</a:t>
            </a:r>
          </a:p>
        </p:txBody>
      </p:sp>
      <p:pic>
        <p:nvPicPr>
          <p:cNvPr id="6" name="Picture 5">
            <a:extLst>
              <a:ext uri="{FF2B5EF4-FFF2-40B4-BE49-F238E27FC236}">
                <a16:creationId xmlns:a16="http://schemas.microsoft.com/office/drawing/2014/main" id="{D1F8B0E6-C352-413D-A52C-A513B259614A}"/>
              </a:ext>
            </a:extLst>
          </p:cNvPr>
          <p:cNvPicPr>
            <a:picLocks noChangeAspect="1"/>
          </p:cNvPicPr>
          <p:nvPr/>
        </p:nvPicPr>
        <p:blipFill>
          <a:blip r:embed="rId2"/>
          <a:stretch>
            <a:fillRect/>
          </a:stretch>
        </p:blipFill>
        <p:spPr>
          <a:xfrm>
            <a:off x="1390649" y="1238425"/>
            <a:ext cx="9915991" cy="5068396"/>
          </a:xfrm>
          <a:prstGeom prst="rect">
            <a:avLst/>
          </a:prstGeom>
        </p:spPr>
      </p:pic>
    </p:spTree>
    <p:extLst>
      <p:ext uri="{BB962C8B-B14F-4D97-AF65-F5344CB8AC3E}">
        <p14:creationId xmlns:p14="http://schemas.microsoft.com/office/powerpoint/2010/main" val="22378222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DD7A4953-6AA2-49C8-8041-F32EE2CFFA06}"/>
              </a:ext>
            </a:extLst>
          </p:cNvPr>
          <p:cNvSpPr>
            <a:spLocks noGrp="1"/>
          </p:cNvSpPr>
          <p:nvPr>
            <p:ph type="sldNum" sz="quarter" idx="12"/>
          </p:nvPr>
        </p:nvSpPr>
        <p:spPr/>
        <p:txBody>
          <a:bodyPr/>
          <a:lstStyle/>
          <a:p>
            <a:fld id="{22BBE9A4-D686-48A6-A4A5-2908C4502078}" type="slidenum">
              <a:rPr lang="en-US" smtClean="0"/>
              <a:t>19</a:t>
            </a:fld>
            <a:endParaRPr lang="en-US" dirty="0"/>
          </a:p>
        </p:txBody>
      </p:sp>
      <p:sp>
        <p:nvSpPr>
          <p:cNvPr id="9" name="Text Placeholder 8">
            <a:extLst>
              <a:ext uri="{FF2B5EF4-FFF2-40B4-BE49-F238E27FC236}">
                <a16:creationId xmlns:a16="http://schemas.microsoft.com/office/drawing/2014/main" id="{A0EB08B8-1975-4963-B02D-23A13FF87EC2}"/>
              </a:ext>
            </a:extLst>
          </p:cNvPr>
          <p:cNvSpPr>
            <a:spLocks noGrp="1"/>
          </p:cNvSpPr>
          <p:nvPr>
            <p:ph type="body" idx="19"/>
          </p:nvPr>
        </p:nvSpPr>
        <p:spPr>
          <a:xfrm>
            <a:off x="1095713" y="3523893"/>
            <a:ext cx="3383279" cy="1387741"/>
          </a:xfrm>
        </p:spPr>
        <p:txBody>
          <a:bodyPr>
            <a:normAutofit lnSpcReduction="10000"/>
          </a:bodyPr>
          <a:lstStyle/>
          <a:p>
            <a:r>
              <a:rPr lang="en-US" i="1" u="none" strike="noStrike" baseline="0" dirty="0">
                <a:solidFill>
                  <a:srgbClr val="000000"/>
                </a:solidFill>
              </a:rPr>
              <a:t>I wanted this to be the best store in Mississippi and I believe we accomplished that goal.   The response has been incredible, and sales have been awesome</a:t>
            </a:r>
            <a:r>
              <a:rPr lang="en-US" i="1" dirty="0">
                <a:solidFill>
                  <a:srgbClr val="000000"/>
                </a:solidFill>
              </a:rPr>
              <a:t>. - </a:t>
            </a:r>
            <a:r>
              <a:rPr lang="en-US" b="1" u="none" strike="noStrike" baseline="0" dirty="0">
                <a:solidFill>
                  <a:srgbClr val="000000"/>
                </a:solidFill>
              </a:rPr>
              <a:t>David Roberts – Corner Market</a:t>
            </a:r>
          </a:p>
        </p:txBody>
      </p:sp>
      <p:sp>
        <p:nvSpPr>
          <p:cNvPr id="5" name="Title 4">
            <a:extLst>
              <a:ext uri="{FF2B5EF4-FFF2-40B4-BE49-F238E27FC236}">
                <a16:creationId xmlns:a16="http://schemas.microsoft.com/office/drawing/2014/main" id="{60D95132-0263-42D8-BCF4-30C32C2056F7}"/>
              </a:ext>
            </a:extLst>
          </p:cNvPr>
          <p:cNvSpPr>
            <a:spLocks noGrp="1"/>
          </p:cNvSpPr>
          <p:nvPr>
            <p:ph type="title"/>
          </p:nvPr>
        </p:nvSpPr>
        <p:spPr>
          <a:xfrm>
            <a:off x="1000073" y="3038736"/>
            <a:ext cx="10709711" cy="369776"/>
          </a:xfrm>
        </p:spPr>
        <p:txBody>
          <a:bodyPr/>
          <a:lstStyle/>
          <a:p>
            <a:r>
              <a:rPr lang="en-US" dirty="0"/>
              <a:t>What Our Customers Say</a:t>
            </a:r>
          </a:p>
        </p:txBody>
      </p:sp>
      <p:pic>
        <p:nvPicPr>
          <p:cNvPr id="24" name="Picture Placeholder 23" descr="A picture containing text, indoor, floor, marketplace&#10;&#10;Description automatically generated">
            <a:extLst>
              <a:ext uri="{FF2B5EF4-FFF2-40B4-BE49-F238E27FC236}">
                <a16:creationId xmlns:a16="http://schemas.microsoft.com/office/drawing/2014/main" id="{0F732EEB-C1C7-4307-9FCB-691E879F50A8}"/>
              </a:ext>
            </a:extLst>
          </p:cNvPr>
          <p:cNvPicPr>
            <a:picLocks noGrp="1" noChangeAspect="1"/>
          </p:cNvPicPr>
          <p:nvPr>
            <p:ph type="pic" sz="quarter" idx="16"/>
          </p:nvPr>
        </p:nvPicPr>
        <p:blipFill>
          <a:blip r:embed="rId2">
            <a:alphaModFix/>
            <a:extLst>
              <a:ext uri="{BEBA8EAE-BF5A-486C-A8C5-ECC9F3942E4B}">
                <a14:imgProps xmlns:a14="http://schemas.microsoft.com/office/drawing/2010/main">
                  <a14:imgLayer r:embed="rId3">
                    <a14:imgEffect>
                      <a14:saturation sat="85000"/>
                    </a14:imgEffect>
                  </a14:imgLayer>
                </a14:imgProps>
              </a:ext>
              <a:ext uri="{28A0092B-C50C-407E-A947-70E740481C1C}">
                <a14:useLocalDpi xmlns:a14="http://schemas.microsoft.com/office/drawing/2010/main" val="0"/>
              </a:ext>
            </a:extLst>
          </a:blip>
          <a:srcRect t="33434" b="33434"/>
          <a:stretch>
            <a:fillRect/>
          </a:stretch>
        </p:blipFill>
        <p:spPr/>
      </p:pic>
      <p:sp>
        <p:nvSpPr>
          <p:cNvPr id="7" name="Text Placeholder 6">
            <a:extLst>
              <a:ext uri="{FF2B5EF4-FFF2-40B4-BE49-F238E27FC236}">
                <a16:creationId xmlns:a16="http://schemas.microsoft.com/office/drawing/2014/main" id="{0045A245-F175-4638-A7E2-23508B32E6A9}"/>
              </a:ext>
            </a:extLst>
          </p:cNvPr>
          <p:cNvSpPr>
            <a:spLocks noGrp="1"/>
          </p:cNvSpPr>
          <p:nvPr>
            <p:ph type="body" idx="17"/>
          </p:nvPr>
        </p:nvSpPr>
        <p:spPr>
          <a:xfrm>
            <a:off x="4972544" y="3055101"/>
            <a:ext cx="7023166" cy="1323206"/>
          </a:xfrm>
        </p:spPr>
        <p:txBody>
          <a:bodyPr>
            <a:normAutofit/>
          </a:bodyPr>
          <a:lstStyle/>
          <a:p>
            <a:r>
              <a:rPr lang="en-US" i="1" dirty="0">
                <a:solidFill>
                  <a:srgbClr val="000000"/>
                </a:solidFill>
              </a:rPr>
              <a:t>U</a:t>
            </a:r>
            <a:r>
              <a:rPr lang="en-US" b="0" i="1" u="none" strike="noStrike" baseline="0" dirty="0">
                <a:solidFill>
                  <a:srgbClr val="000000"/>
                </a:solidFill>
              </a:rPr>
              <a:t>NFI Equipment Services should absolutely be a part of any retailer’s remodel or new store efforts. Many of the buying programs they have negotiated with major equipment suppliers are second to none.  The team they have assembled is as good as the equipment they provide. They are always there to troubleshoot any issues long after the sale is complete.</a:t>
            </a:r>
            <a:r>
              <a:rPr lang="en-US" b="0" u="none" strike="noStrike" baseline="0" dirty="0">
                <a:solidFill>
                  <a:srgbClr val="000000"/>
                </a:solidFill>
              </a:rPr>
              <a:t> - </a:t>
            </a:r>
            <a:r>
              <a:rPr lang="en-US" b="1" u="none" strike="noStrike" baseline="0" dirty="0">
                <a:solidFill>
                  <a:srgbClr val="000000"/>
                </a:solidFill>
              </a:rPr>
              <a:t>Mike Jutz – Jerry’s Enterprises Inc.</a:t>
            </a:r>
          </a:p>
        </p:txBody>
      </p:sp>
      <p:sp>
        <p:nvSpPr>
          <p:cNvPr id="8" name="Text Placeholder 7">
            <a:extLst>
              <a:ext uri="{FF2B5EF4-FFF2-40B4-BE49-F238E27FC236}">
                <a16:creationId xmlns:a16="http://schemas.microsoft.com/office/drawing/2014/main" id="{C189287A-0337-4126-969E-D7C3A06591B4}"/>
              </a:ext>
            </a:extLst>
          </p:cNvPr>
          <p:cNvSpPr>
            <a:spLocks noGrp="1"/>
          </p:cNvSpPr>
          <p:nvPr>
            <p:ph type="body" idx="18"/>
          </p:nvPr>
        </p:nvSpPr>
        <p:spPr>
          <a:xfrm>
            <a:off x="4478992" y="4413432"/>
            <a:ext cx="7367451" cy="785876"/>
          </a:xfrm>
        </p:spPr>
        <p:txBody>
          <a:bodyPr>
            <a:normAutofit/>
          </a:bodyPr>
          <a:lstStyle/>
          <a:p>
            <a:r>
              <a:rPr lang="en-US" i="1" strike="noStrike" baseline="0" dirty="0">
                <a:solidFill>
                  <a:srgbClr val="000000"/>
                </a:solidFill>
              </a:rPr>
              <a:t>I love the fact we had all these years of experience supporting us in this project with these amazing fresh modern ideas with ways to incorporate the history of our community.</a:t>
            </a:r>
            <a:r>
              <a:rPr lang="en-US" strike="noStrike" baseline="0" dirty="0">
                <a:solidFill>
                  <a:srgbClr val="000000"/>
                </a:solidFill>
              </a:rPr>
              <a:t> - </a:t>
            </a:r>
            <a:r>
              <a:rPr lang="en-US" b="1" strike="noStrike" baseline="0" dirty="0">
                <a:solidFill>
                  <a:srgbClr val="000000"/>
                </a:solidFill>
              </a:rPr>
              <a:t>Kristen Rabourdin – The Market @ 25th</a:t>
            </a:r>
          </a:p>
        </p:txBody>
      </p:sp>
      <p:sp>
        <p:nvSpPr>
          <p:cNvPr id="11" name="Text Placeholder 8">
            <a:extLst>
              <a:ext uri="{FF2B5EF4-FFF2-40B4-BE49-F238E27FC236}">
                <a16:creationId xmlns:a16="http://schemas.microsoft.com/office/drawing/2014/main" id="{659477A5-E2C8-49AA-B5AD-E9A533EAA8CF}"/>
              </a:ext>
            </a:extLst>
          </p:cNvPr>
          <p:cNvSpPr txBox="1">
            <a:spLocks/>
          </p:cNvSpPr>
          <p:nvPr/>
        </p:nvSpPr>
        <p:spPr>
          <a:xfrm>
            <a:off x="1108095" y="4946759"/>
            <a:ext cx="3876831" cy="1787298"/>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accent2"/>
                </a:solidFill>
                <a:latin typeface="+mn-lt"/>
                <a:ea typeface="+mn-ea"/>
                <a:cs typeface="+mn-cs"/>
              </a:defRPr>
            </a:lvl1pPr>
            <a:lvl2pPr marL="457200" indent="0" algn="l" defTabSz="914400" rtl="0" eaLnBrk="1" latinLnBrk="0" hangingPunct="1">
              <a:lnSpc>
                <a:spcPct val="90000"/>
              </a:lnSpc>
              <a:spcBef>
                <a:spcPts val="300"/>
              </a:spcBef>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90000"/>
              </a:lnSpc>
              <a:spcBef>
                <a:spcPts val="300"/>
              </a:spcBef>
              <a:buFont typeface="Arial" panose="020B0604020202020204" pitchFamily="34" charset="0"/>
              <a:buNone/>
              <a:defRPr sz="1800" b="1" kern="1200">
                <a:solidFill>
                  <a:schemeClr val="accent2"/>
                </a:solidFill>
                <a:latin typeface="+mn-lt"/>
                <a:ea typeface="+mn-ea"/>
                <a:cs typeface="+mn-cs"/>
              </a:defRPr>
            </a:lvl3pPr>
            <a:lvl4pPr marL="1371600" indent="0" algn="l" defTabSz="914400" rtl="0" eaLnBrk="1" latinLnBrk="0" hangingPunct="1">
              <a:lnSpc>
                <a:spcPct val="90000"/>
              </a:lnSpc>
              <a:spcBef>
                <a:spcPts val="300"/>
              </a:spcBef>
              <a:buFont typeface="Arial" panose="020B0604020202020204" pitchFamily="34" charset="0"/>
              <a:buNone/>
              <a:defRPr sz="1600" b="1" kern="1200">
                <a:solidFill>
                  <a:schemeClr val="accent2"/>
                </a:solidFill>
                <a:latin typeface="+mn-lt"/>
                <a:ea typeface="+mn-ea"/>
                <a:cs typeface="+mn-cs"/>
              </a:defRPr>
            </a:lvl4pPr>
            <a:lvl5pPr marL="1828800" indent="0" algn="l" defTabSz="914400" rtl="0" eaLnBrk="1" latinLnBrk="0" hangingPunct="1">
              <a:lnSpc>
                <a:spcPct val="90000"/>
              </a:lnSpc>
              <a:spcBef>
                <a:spcPts val="300"/>
              </a:spcBef>
              <a:buFont typeface="Arial" panose="020B0604020202020204" pitchFamily="34" charset="0"/>
              <a:buNone/>
              <a:defRPr sz="1600" b="1"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r>
              <a:rPr lang="en-US" i="1" dirty="0">
                <a:solidFill>
                  <a:srgbClr val="000000"/>
                </a:solidFill>
                <a:effectLst/>
                <a:ea typeface="Times New Roman" panose="02020603050405020304" pitchFamily="18" charset="0"/>
                <a:cs typeface="Calibri" panose="020F0502020204030204" pitchFamily="34" charset="0"/>
              </a:rPr>
              <a:t>We wanted to thank this team for the amazing work on this project and all the help along the way. Building a store amid all this craziness in the world... not easy!  But we did it! Very thankful, very appreciative. Our partnership with UNFI is long, and meaningful. </a:t>
            </a:r>
            <a:r>
              <a:rPr lang="en-US" dirty="0">
                <a:solidFill>
                  <a:srgbClr val="000000"/>
                </a:solidFill>
                <a:effectLst/>
                <a:ea typeface="Times New Roman" panose="02020603050405020304" pitchFamily="18" charset="0"/>
                <a:cs typeface="Calibri" panose="020F0502020204030204" pitchFamily="34" charset="0"/>
              </a:rPr>
              <a:t>- </a:t>
            </a:r>
            <a:r>
              <a:rPr lang="en-US" b="1" dirty="0">
                <a:solidFill>
                  <a:srgbClr val="000000"/>
                </a:solidFill>
                <a:effectLst/>
                <a:ea typeface="Times New Roman" panose="02020603050405020304" pitchFamily="18" charset="0"/>
                <a:cs typeface="Calibri" panose="020F0502020204030204" pitchFamily="34" charset="0"/>
              </a:rPr>
              <a:t>Eli Goldsmith - Healthy Living Market - Williston, VT</a:t>
            </a:r>
            <a:endParaRPr lang="en-US" b="1" dirty="0">
              <a:effectLst/>
              <a:ea typeface="Calibri" panose="020F0502020204030204" pitchFamily="34" charset="0"/>
              <a:cs typeface="Calibri" panose="020F0502020204030204" pitchFamily="34" charset="0"/>
            </a:endParaRPr>
          </a:p>
          <a:p>
            <a:endParaRPr lang="en-US" dirty="0">
              <a:effectLst/>
              <a:ea typeface="Calibri" panose="020F0502020204030204" pitchFamily="34" charset="0"/>
              <a:cs typeface="Calibri" panose="020F0502020204030204" pitchFamily="34" charset="0"/>
            </a:endParaRPr>
          </a:p>
          <a:p>
            <a:endParaRPr lang="en-US" i="1" dirty="0">
              <a:solidFill>
                <a:srgbClr val="000000"/>
              </a:solidFill>
            </a:endParaRPr>
          </a:p>
        </p:txBody>
      </p:sp>
      <p:sp>
        <p:nvSpPr>
          <p:cNvPr id="12" name="Text Placeholder 8">
            <a:extLst>
              <a:ext uri="{FF2B5EF4-FFF2-40B4-BE49-F238E27FC236}">
                <a16:creationId xmlns:a16="http://schemas.microsoft.com/office/drawing/2014/main" id="{72BDB416-E618-458B-8784-555735B2F89B}"/>
              </a:ext>
            </a:extLst>
          </p:cNvPr>
          <p:cNvSpPr txBox="1">
            <a:spLocks/>
          </p:cNvSpPr>
          <p:nvPr/>
        </p:nvSpPr>
        <p:spPr>
          <a:xfrm>
            <a:off x="5181215" y="5417755"/>
            <a:ext cx="6814495" cy="1054460"/>
          </a:xfrm>
          <a:prstGeom prst="rect">
            <a:avLst/>
          </a:prstGeom>
        </p:spPr>
        <p:txBody>
          <a:bodyPr vert="horz" lIns="91440" tIns="45720" rIns="91440" bIns="4572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1600" b="0" kern="1200">
                <a:solidFill>
                  <a:schemeClr val="accent2"/>
                </a:solidFill>
                <a:latin typeface="+mn-lt"/>
                <a:ea typeface="+mn-ea"/>
                <a:cs typeface="+mn-cs"/>
              </a:defRPr>
            </a:lvl1pPr>
            <a:lvl2pPr marL="457200" indent="0" algn="l" defTabSz="914400" rtl="0" eaLnBrk="1" latinLnBrk="0" hangingPunct="1">
              <a:lnSpc>
                <a:spcPct val="90000"/>
              </a:lnSpc>
              <a:spcBef>
                <a:spcPts val="300"/>
              </a:spcBef>
              <a:buFont typeface="Arial" panose="020B0604020202020204" pitchFamily="34" charset="0"/>
              <a:buNone/>
              <a:defRPr sz="2000" b="1" kern="1200">
                <a:solidFill>
                  <a:schemeClr val="accent2"/>
                </a:solidFill>
                <a:latin typeface="+mn-lt"/>
                <a:ea typeface="+mn-ea"/>
                <a:cs typeface="+mn-cs"/>
              </a:defRPr>
            </a:lvl2pPr>
            <a:lvl3pPr marL="914400" indent="0" algn="l" defTabSz="914400" rtl="0" eaLnBrk="1" latinLnBrk="0" hangingPunct="1">
              <a:lnSpc>
                <a:spcPct val="90000"/>
              </a:lnSpc>
              <a:spcBef>
                <a:spcPts val="300"/>
              </a:spcBef>
              <a:buFont typeface="Arial" panose="020B0604020202020204" pitchFamily="34" charset="0"/>
              <a:buNone/>
              <a:defRPr sz="1800" b="1" kern="1200">
                <a:solidFill>
                  <a:schemeClr val="accent2"/>
                </a:solidFill>
                <a:latin typeface="+mn-lt"/>
                <a:ea typeface="+mn-ea"/>
                <a:cs typeface="+mn-cs"/>
              </a:defRPr>
            </a:lvl3pPr>
            <a:lvl4pPr marL="1371600" indent="0" algn="l" defTabSz="914400" rtl="0" eaLnBrk="1" latinLnBrk="0" hangingPunct="1">
              <a:lnSpc>
                <a:spcPct val="90000"/>
              </a:lnSpc>
              <a:spcBef>
                <a:spcPts val="300"/>
              </a:spcBef>
              <a:buFont typeface="Arial" panose="020B0604020202020204" pitchFamily="34" charset="0"/>
              <a:buNone/>
              <a:defRPr sz="1600" b="1" kern="1200">
                <a:solidFill>
                  <a:schemeClr val="accent2"/>
                </a:solidFill>
                <a:latin typeface="+mn-lt"/>
                <a:ea typeface="+mn-ea"/>
                <a:cs typeface="+mn-cs"/>
              </a:defRPr>
            </a:lvl4pPr>
            <a:lvl5pPr marL="1828800" indent="0" algn="l" defTabSz="914400" rtl="0" eaLnBrk="1" latinLnBrk="0" hangingPunct="1">
              <a:lnSpc>
                <a:spcPct val="90000"/>
              </a:lnSpc>
              <a:spcBef>
                <a:spcPts val="300"/>
              </a:spcBef>
              <a:buFont typeface="Arial" panose="020B0604020202020204" pitchFamily="34" charset="0"/>
              <a:buNone/>
              <a:defRPr sz="1600" b="1" kern="1200">
                <a:solidFill>
                  <a:schemeClr val="accent2"/>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b="1" kern="1200">
                <a:solidFill>
                  <a:schemeClr val="tx1"/>
                </a:solidFill>
                <a:latin typeface="+mn-lt"/>
                <a:ea typeface="+mn-ea"/>
                <a:cs typeface="+mn-cs"/>
              </a:defRPr>
            </a:lvl9pPr>
          </a:lstStyle>
          <a:p>
            <a:pPr marL="0" marR="0">
              <a:spcBef>
                <a:spcPts val="0"/>
              </a:spcBef>
              <a:spcAft>
                <a:spcPts val="0"/>
              </a:spcAft>
            </a:pPr>
            <a:r>
              <a:rPr lang="en-US" i="1" dirty="0">
                <a:solidFill>
                  <a:srgbClr val="000000"/>
                </a:solidFill>
                <a:effectLst/>
                <a:ea typeface="Times New Roman" panose="02020603050405020304" pitchFamily="18" charset="0"/>
                <a:cs typeface="Calibri" panose="020F0502020204030204" pitchFamily="34" charset="0"/>
              </a:rPr>
              <a:t>UNFI was very easy to work with. I was able to contact them whenever for the support I needed. During a remodel project, UNFI was able to provide what we needed at a fair price, with support to help us from planning to installation. It was a great experience! </a:t>
            </a:r>
            <a:r>
              <a:rPr lang="en-US" b="1" dirty="0">
                <a:solidFill>
                  <a:srgbClr val="000000"/>
                </a:solidFill>
                <a:effectLst/>
                <a:ea typeface="Times New Roman" panose="02020603050405020304" pitchFamily="18" charset="0"/>
                <a:cs typeface="Calibri" panose="020F0502020204030204" pitchFamily="34" charset="0"/>
              </a:rPr>
              <a:t>- Sherry Meyers, Just Food Co-op - Northfield, MN</a:t>
            </a:r>
            <a:endParaRPr lang="en-US" b="1" dirty="0">
              <a:effectLst/>
              <a:ea typeface="Calibri" panose="020F0502020204030204" pitchFamily="34" charset="0"/>
              <a:cs typeface="Times New Roman" panose="02020603050405020304" pitchFamily="18" charset="0"/>
            </a:endParaRPr>
          </a:p>
          <a:p>
            <a:endParaRPr lang="en-US" i="1" dirty="0">
              <a:solidFill>
                <a:srgbClr val="000000"/>
              </a:solidFill>
              <a:effectLst/>
              <a:ea typeface="Times New Roman" panose="02020603050405020304" pitchFamily="18" charset="0"/>
              <a:cs typeface="Calibri" panose="020F0502020204030204" pitchFamily="34" charset="0"/>
            </a:endParaRPr>
          </a:p>
          <a:p>
            <a:endParaRPr lang="en-US" dirty="0">
              <a:effectLst/>
              <a:ea typeface="Calibri" panose="020F0502020204030204" pitchFamily="34" charset="0"/>
              <a:cs typeface="Calibri" panose="020F0502020204030204" pitchFamily="34" charset="0"/>
            </a:endParaRPr>
          </a:p>
          <a:p>
            <a:endParaRPr lang="en-US" i="1" dirty="0">
              <a:solidFill>
                <a:srgbClr val="000000"/>
              </a:solidFill>
            </a:endParaRPr>
          </a:p>
        </p:txBody>
      </p:sp>
    </p:spTree>
    <p:extLst>
      <p:ext uri="{BB962C8B-B14F-4D97-AF65-F5344CB8AC3E}">
        <p14:creationId xmlns:p14="http://schemas.microsoft.com/office/powerpoint/2010/main" val="38889322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a:extLst>
              <a:ext uri="{FF2B5EF4-FFF2-40B4-BE49-F238E27FC236}">
                <a16:creationId xmlns:a16="http://schemas.microsoft.com/office/drawing/2014/main" id="{9EED1D0E-A92D-4668-B657-5D6D79F904D2}"/>
              </a:ext>
            </a:extLst>
          </p:cNvPr>
          <p:cNvSpPr>
            <a:spLocks noGrp="1"/>
          </p:cNvSpPr>
          <p:nvPr>
            <p:ph type="sldNum" sz="quarter" idx="12"/>
          </p:nvPr>
        </p:nvSpPr>
        <p:spPr>
          <a:xfrm>
            <a:off x="11396132" y="6487423"/>
            <a:ext cx="795867" cy="246634"/>
          </a:xfrm>
        </p:spPr>
        <p:txBody>
          <a:bodyPr/>
          <a:lstStyle/>
          <a:p>
            <a:fld id="{22BBE9A4-D686-48A6-A4A5-2908C4502078}" type="slidenum">
              <a:rPr lang="en-US" smtClean="0"/>
              <a:pPr/>
              <a:t>2</a:t>
            </a:fld>
            <a:endParaRPr lang="en-US" dirty="0"/>
          </a:p>
        </p:txBody>
      </p:sp>
      <p:sp>
        <p:nvSpPr>
          <p:cNvPr id="39" name="Text Placeholder 38">
            <a:extLst>
              <a:ext uri="{FF2B5EF4-FFF2-40B4-BE49-F238E27FC236}">
                <a16:creationId xmlns:a16="http://schemas.microsoft.com/office/drawing/2014/main" id="{C48F3D8E-A682-46FD-93C5-EC1FF88089BC}"/>
              </a:ext>
            </a:extLst>
          </p:cNvPr>
          <p:cNvSpPr>
            <a:spLocks noGrp="1"/>
          </p:cNvSpPr>
          <p:nvPr>
            <p:ph type="body" idx="23"/>
          </p:nvPr>
        </p:nvSpPr>
        <p:spPr/>
        <p:txBody>
          <a:bodyPr>
            <a:normAutofit lnSpcReduction="10000"/>
          </a:bodyPr>
          <a:lstStyle/>
          <a:p>
            <a:r>
              <a:rPr lang="en-US" dirty="0"/>
              <a:t>Store design &amp; equipment</a:t>
            </a:r>
          </a:p>
          <a:p>
            <a:endParaRPr lang="en-US" dirty="0"/>
          </a:p>
        </p:txBody>
      </p:sp>
      <p:sp>
        <p:nvSpPr>
          <p:cNvPr id="5" name="TextBox 4">
            <a:extLst>
              <a:ext uri="{FF2B5EF4-FFF2-40B4-BE49-F238E27FC236}">
                <a16:creationId xmlns:a16="http://schemas.microsoft.com/office/drawing/2014/main" id="{654FA094-C822-4CDF-82AC-7AD4C588991A}"/>
              </a:ext>
            </a:extLst>
          </p:cNvPr>
          <p:cNvSpPr txBox="1"/>
          <p:nvPr/>
        </p:nvSpPr>
        <p:spPr>
          <a:xfrm>
            <a:off x="1000073" y="1178277"/>
            <a:ext cx="3873566" cy="4308872"/>
          </a:xfrm>
          <a:prstGeom prst="rect">
            <a:avLst/>
          </a:prstGeom>
          <a:noFill/>
        </p:spPr>
        <p:txBody>
          <a:bodyPr wrap="square" rtlCol="0">
            <a:spAutoFit/>
          </a:bodyPr>
          <a:lstStyle/>
          <a:p>
            <a:pPr algn="ctr"/>
            <a:r>
              <a:rPr lang="en-US" sz="2800" dirty="0">
                <a:solidFill>
                  <a:srgbClr val="0F3D61"/>
                </a:solidFill>
                <a:latin typeface="+mj-lt"/>
              </a:rPr>
              <a:t>Benefits of a Remodel</a:t>
            </a:r>
          </a:p>
          <a:p>
            <a:endParaRPr lang="en-US" sz="2800" dirty="0">
              <a:solidFill>
                <a:srgbClr val="0F3D61"/>
              </a:solidFill>
            </a:endParaRPr>
          </a:p>
          <a:p>
            <a:pPr marL="342900" indent="-342900">
              <a:buFont typeface="Wingdings" panose="05000000000000000000" pitchFamily="2" charset="2"/>
              <a:buChar char="§"/>
            </a:pPr>
            <a:r>
              <a:rPr lang="en-US" sz="2000" dirty="0">
                <a:solidFill>
                  <a:srgbClr val="0F3D61"/>
                </a:solidFill>
              </a:rPr>
              <a:t>Increase sales on average 5-8%</a:t>
            </a:r>
          </a:p>
          <a:p>
            <a:pPr marL="342900" indent="-342900">
              <a:buFont typeface="Wingdings" panose="05000000000000000000" pitchFamily="2" charset="2"/>
              <a:buChar char="§"/>
            </a:pPr>
            <a:endParaRPr lang="en-US" sz="2000" dirty="0">
              <a:solidFill>
                <a:srgbClr val="0F3D61"/>
              </a:solidFill>
            </a:endParaRPr>
          </a:p>
          <a:p>
            <a:pPr marL="342900" indent="-342900">
              <a:buFont typeface="Wingdings" panose="05000000000000000000" pitchFamily="2" charset="2"/>
              <a:buChar char="§"/>
            </a:pPr>
            <a:r>
              <a:rPr lang="en-US" sz="2000" dirty="0">
                <a:solidFill>
                  <a:srgbClr val="0F3D61"/>
                </a:solidFill>
              </a:rPr>
              <a:t>Increase your competitiveness</a:t>
            </a:r>
          </a:p>
          <a:p>
            <a:pPr marL="342900" indent="-342900">
              <a:buFont typeface="Wingdings" panose="05000000000000000000" pitchFamily="2" charset="2"/>
              <a:buChar char="§"/>
            </a:pPr>
            <a:endParaRPr lang="en-US" sz="2000" dirty="0">
              <a:solidFill>
                <a:srgbClr val="0F3D61"/>
              </a:solidFill>
            </a:endParaRPr>
          </a:p>
          <a:p>
            <a:pPr marL="342900" indent="-342900">
              <a:buFont typeface="Wingdings" panose="05000000000000000000" pitchFamily="2" charset="2"/>
              <a:buChar char="§"/>
            </a:pPr>
            <a:r>
              <a:rPr lang="en-US" sz="2000" dirty="0">
                <a:solidFill>
                  <a:srgbClr val="0F3D61"/>
                </a:solidFill>
              </a:rPr>
              <a:t>Stay relevant</a:t>
            </a:r>
          </a:p>
          <a:p>
            <a:pPr marL="342900" indent="-342900">
              <a:buFont typeface="Wingdings" panose="05000000000000000000" pitchFamily="2" charset="2"/>
              <a:buChar char="§"/>
            </a:pPr>
            <a:endParaRPr lang="en-US" sz="2000" dirty="0">
              <a:solidFill>
                <a:srgbClr val="0F3D61"/>
              </a:solidFill>
            </a:endParaRPr>
          </a:p>
          <a:p>
            <a:pPr marL="342900" indent="-342900">
              <a:buFont typeface="Wingdings" panose="05000000000000000000" pitchFamily="2" charset="2"/>
              <a:buChar char="§"/>
            </a:pPr>
            <a:r>
              <a:rPr lang="en-US" sz="2000" dirty="0">
                <a:solidFill>
                  <a:srgbClr val="0F3D61"/>
                </a:solidFill>
              </a:rPr>
              <a:t>Attract new customers</a:t>
            </a:r>
          </a:p>
          <a:p>
            <a:pPr marL="342900" indent="-342900">
              <a:buFont typeface="Wingdings" panose="05000000000000000000" pitchFamily="2" charset="2"/>
              <a:buChar char="§"/>
            </a:pPr>
            <a:endParaRPr lang="en-US" sz="2000" dirty="0">
              <a:solidFill>
                <a:srgbClr val="0F3D61"/>
              </a:solidFill>
            </a:endParaRPr>
          </a:p>
          <a:p>
            <a:pPr marL="342900" indent="-342900">
              <a:buFont typeface="Wingdings" panose="05000000000000000000" pitchFamily="2" charset="2"/>
              <a:buChar char="§"/>
            </a:pPr>
            <a:r>
              <a:rPr lang="en-US" sz="2000" dirty="0">
                <a:solidFill>
                  <a:srgbClr val="0F3D61"/>
                </a:solidFill>
              </a:rPr>
              <a:t>Create a better work environment for employees</a:t>
            </a:r>
          </a:p>
          <a:p>
            <a:r>
              <a:rPr lang="en-US" dirty="0"/>
              <a:t> </a:t>
            </a:r>
          </a:p>
        </p:txBody>
      </p:sp>
      <p:pic>
        <p:nvPicPr>
          <p:cNvPr id="11" name="Picture 10" descr="A picture containing text, indoor, floor, ceiling&#10;&#10;Description automatically generated">
            <a:extLst>
              <a:ext uri="{FF2B5EF4-FFF2-40B4-BE49-F238E27FC236}">
                <a16:creationId xmlns:a16="http://schemas.microsoft.com/office/drawing/2014/main" id="{F670CFBA-049F-4C6F-9CF4-1515D47D83F3}"/>
              </a:ext>
            </a:extLst>
          </p:cNvPr>
          <p:cNvPicPr>
            <a:picLocks noChangeAspect="1"/>
          </p:cNvPicPr>
          <p:nvPr/>
        </p:nvPicPr>
        <p:blipFill rotWithShape="1">
          <a:blip r:embed="rId2">
            <a:extLst>
              <a:ext uri="{28A0092B-C50C-407E-A947-70E740481C1C}">
                <a14:useLocalDpi xmlns:a14="http://schemas.microsoft.com/office/drawing/2010/main" val="0"/>
              </a:ext>
            </a:extLst>
          </a:blip>
          <a:srcRect l="4167"/>
          <a:stretch/>
        </p:blipFill>
        <p:spPr>
          <a:xfrm>
            <a:off x="5194852" y="696667"/>
            <a:ext cx="6997148" cy="5279136"/>
          </a:xfrm>
          <a:prstGeom prst="rect">
            <a:avLst/>
          </a:prstGeom>
        </p:spPr>
      </p:pic>
    </p:spTree>
    <p:extLst>
      <p:ext uri="{BB962C8B-B14F-4D97-AF65-F5344CB8AC3E}">
        <p14:creationId xmlns:p14="http://schemas.microsoft.com/office/powerpoint/2010/main" val="20764346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6172F-3190-430E-9002-20752D6CF15D}"/>
              </a:ext>
            </a:extLst>
          </p:cNvPr>
          <p:cNvSpPr>
            <a:spLocks noGrp="1"/>
          </p:cNvSpPr>
          <p:nvPr>
            <p:ph type="sldNum" sz="quarter" idx="11"/>
          </p:nvPr>
        </p:nvSpPr>
        <p:spPr/>
        <p:txBody>
          <a:bodyPr/>
          <a:lstStyle/>
          <a:p>
            <a:fld id="{22BBE9A4-D686-48A6-A4A5-2908C4502078}" type="slidenum">
              <a:rPr lang="en-US" smtClean="0"/>
              <a:t>20</a:t>
            </a:fld>
            <a:endParaRPr lang="en-US" dirty="0"/>
          </a:p>
        </p:txBody>
      </p:sp>
      <p:sp>
        <p:nvSpPr>
          <p:cNvPr id="6" name="Title 5">
            <a:extLst>
              <a:ext uri="{FF2B5EF4-FFF2-40B4-BE49-F238E27FC236}">
                <a16:creationId xmlns:a16="http://schemas.microsoft.com/office/drawing/2014/main" id="{41471CD1-27A0-4ABB-8B77-615C6C2492D9}"/>
              </a:ext>
            </a:extLst>
          </p:cNvPr>
          <p:cNvSpPr>
            <a:spLocks noGrp="1"/>
          </p:cNvSpPr>
          <p:nvPr>
            <p:ph type="title"/>
          </p:nvPr>
        </p:nvSpPr>
        <p:spPr/>
        <p:txBody>
          <a:bodyPr/>
          <a:lstStyle/>
          <a:p>
            <a:r>
              <a:rPr lang="en-US" dirty="0"/>
              <a:t>Contact Information and Marketing Videos</a:t>
            </a:r>
          </a:p>
        </p:txBody>
      </p:sp>
      <p:sp>
        <p:nvSpPr>
          <p:cNvPr id="7" name="Text Placeholder 6">
            <a:extLst>
              <a:ext uri="{FF2B5EF4-FFF2-40B4-BE49-F238E27FC236}">
                <a16:creationId xmlns:a16="http://schemas.microsoft.com/office/drawing/2014/main" id="{5D581E5E-338C-4DD4-B612-2BF4410E24C6}"/>
              </a:ext>
            </a:extLst>
          </p:cNvPr>
          <p:cNvSpPr>
            <a:spLocks noGrp="1"/>
          </p:cNvSpPr>
          <p:nvPr>
            <p:ph type="body" idx="15"/>
          </p:nvPr>
        </p:nvSpPr>
        <p:spPr/>
        <p:txBody>
          <a:bodyPr/>
          <a:lstStyle/>
          <a:p>
            <a:r>
              <a:rPr lang="en-US" dirty="0"/>
              <a:t>Store design &amp; Equipment</a:t>
            </a:r>
          </a:p>
        </p:txBody>
      </p:sp>
      <p:sp>
        <p:nvSpPr>
          <p:cNvPr id="31" name="TextBox 30">
            <a:extLst>
              <a:ext uri="{FF2B5EF4-FFF2-40B4-BE49-F238E27FC236}">
                <a16:creationId xmlns:a16="http://schemas.microsoft.com/office/drawing/2014/main" id="{7C853FE5-A8C7-4ACD-AFE8-E8F18F0B1C7E}"/>
              </a:ext>
            </a:extLst>
          </p:cNvPr>
          <p:cNvSpPr txBox="1"/>
          <p:nvPr/>
        </p:nvSpPr>
        <p:spPr>
          <a:xfrm>
            <a:off x="1257733" y="1166952"/>
            <a:ext cx="9118719" cy="5139869"/>
          </a:xfrm>
          <a:prstGeom prst="rect">
            <a:avLst/>
          </a:prstGeom>
          <a:noFill/>
        </p:spPr>
        <p:txBody>
          <a:bodyPr wrap="square">
            <a:spAutoFit/>
          </a:bodyPr>
          <a:lstStyle/>
          <a:p>
            <a:pPr algn="ctr">
              <a:spcBef>
                <a:spcPts val="0"/>
              </a:spcBef>
              <a:spcAft>
                <a:spcPts val="0"/>
              </a:spcAft>
            </a:pPr>
            <a:endParaRPr lang="en-US" sz="2000" b="1" dirty="0"/>
          </a:p>
          <a:p>
            <a:pPr algn="ctr">
              <a:spcBef>
                <a:spcPts val="0"/>
              </a:spcBef>
              <a:spcAft>
                <a:spcPts val="0"/>
              </a:spcAft>
            </a:pPr>
            <a:r>
              <a:rPr lang="en-US" sz="2400" b="1" dirty="0"/>
              <a:t>Equipment Services Support</a:t>
            </a:r>
          </a:p>
          <a:p>
            <a:pPr algn="ctr">
              <a:spcBef>
                <a:spcPts val="0"/>
              </a:spcBef>
              <a:spcAft>
                <a:spcPts val="0"/>
              </a:spcAft>
            </a:pPr>
            <a:r>
              <a:rPr lang="en-US" sz="2400" b="1" dirty="0"/>
              <a:t>1-800-835-0165</a:t>
            </a:r>
          </a:p>
          <a:p>
            <a:pPr algn="ctr">
              <a:spcBef>
                <a:spcPts val="0"/>
              </a:spcBef>
              <a:spcAft>
                <a:spcPts val="0"/>
              </a:spcAft>
            </a:pPr>
            <a:r>
              <a:rPr lang="en-US" sz="2000" b="1" dirty="0">
                <a:hlinkClick r:id="rId2"/>
              </a:rPr>
              <a:t>equipmentservices@unfi.com</a:t>
            </a:r>
            <a:endParaRPr lang="en-US" sz="2000" b="1" dirty="0"/>
          </a:p>
          <a:p>
            <a:pPr algn="ctr"/>
            <a:endParaRPr lang="en-US" sz="2000" b="1" dirty="0"/>
          </a:p>
          <a:p>
            <a:pPr algn="ctr">
              <a:spcBef>
                <a:spcPts val="0"/>
              </a:spcBef>
              <a:spcAft>
                <a:spcPts val="0"/>
              </a:spcAft>
            </a:pPr>
            <a:r>
              <a:rPr lang="en-US" sz="2000" b="1" dirty="0"/>
              <a:t>Customer Testimonials</a:t>
            </a:r>
            <a:endParaRPr lang="en-US" sz="2000" dirty="0"/>
          </a:p>
          <a:p>
            <a:pPr algn="ctr">
              <a:spcBef>
                <a:spcPts val="0"/>
              </a:spcBef>
              <a:spcAft>
                <a:spcPts val="0"/>
              </a:spcAft>
            </a:pPr>
            <a:r>
              <a:rPr lang="en-US" sz="2000" u="sng" dirty="0">
                <a:hlinkClick r:id="rId3"/>
              </a:rPr>
              <a:t>https://vimeopro.com/user48556009/store-design-services</a:t>
            </a:r>
            <a:endParaRPr lang="en-US" sz="2000" dirty="0"/>
          </a:p>
          <a:p>
            <a:pPr algn="ctr">
              <a:spcBef>
                <a:spcPts val="0"/>
              </a:spcBef>
              <a:spcAft>
                <a:spcPts val="0"/>
              </a:spcAft>
            </a:pPr>
            <a:endParaRPr lang="en-US" sz="2000" b="1" dirty="0"/>
          </a:p>
          <a:p>
            <a:pPr algn="ctr">
              <a:spcBef>
                <a:spcPts val="0"/>
              </a:spcBef>
              <a:spcAft>
                <a:spcPts val="0"/>
              </a:spcAft>
            </a:pPr>
            <a:r>
              <a:rPr lang="en-US" sz="2000" b="1" dirty="0"/>
              <a:t>Our Design Process</a:t>
            </a:r>
            <a:endParaRPr lang="en-US" sz="2000" dirty="0"/>
          </a:p>
          <a:p>
            <a:pPr algn="ctr">
              <a:spcBef>
                <a:spcPts val="0"/>
              </a:spcBef>
              <a:spcAft>
                <a:spcPts val="0"/>
              </a:spcAft>
            </a:pPr>
            <a:r>
              <a:rPr lang="en-US" sz="2000" u="sng" dirty="0">
                <a:hlinkClick r:id="rId4"/>
              </a:rPr>
              <a:t>https://vimeopro.com/user48556009/store-design-and-equipment</a:t>
            </a:r>
            <a:endParaRPr lang="en-US" sz="2000" dirty="0"/>
          </a:p>
          <a:p>
            <a:pPr algn="ctr"/>
            <a:r>
              <a:rPr lang="en-US" sz="2000" dirty="0"/>
              <a:t> </a:t>
            </a:r>
          </a:p>
          <a:p>
            <a:pPr algn="ctr">
              <a:spcBef>
                <a:spcPts val="0"/>
              </a:spcBef>
              <a:spcAft>
                <a:spcPts val="0"/>
              </a:spcAft>
            </a:pPr>
            <a:r>
              <a:rPr lang="en-US" sz="2000" b="1" dirty="0"/>
              <a:t>Décor Made Easy</a:t>
            </a:r>
            <a:endParaRPr lang="en-US" sz="2000" dirty="0"/>
          </a:p>
          <a:p>
            <a:pPr algn="ctr">
              <a:spcBef>
                <a:spcPts val="0"/>
              </a:spcBef>
              <a:spcAft>
                <a:spcPts val="0"/>
              </a:spcAft>
            </a:pPr>
            <a:r>
              <a:rPr lang="en-US" sz="2000" u="sng" dirty="0">
                <a:hlinkClick r:id="rId5"/>
              </a:rPr>
              <a:t>https://vimeopro.com/user48556009/decor-made-easy/video/432933863</a:t>
            </a:r>
            <a:endParaRPr lang="en-US" sz="2000" dirty="0"/>
          </a:p>
          <a:p>
            <a:pPr algn="ctr"/>
            <a:r>
              <a:rPr lang="en-US" sz="2000" dirty="0"/>
              <a:t> </a:t>
            </a:r>
          </a:p>
          <a:p>
            <a:pPr algn="ctr">
              <a:spcBef>
                <a:spcPts val="0"/>
              </a:spcBef>
              <a:spcAft>
                <a:spcPts val="0"/>
              </a:spcAft>
            </a:pPr>
            <a:r>
              <a:rPr lang="en-US" sz="2000" b="1" dirty="0"/>
              <a:t>Wellness Center</a:t>
            </a:r>
            <a:endParaRPr lang="en-US" sz="2000" dirty="0"/>
          </a:p>
          <a:p>
            <a:pPr algn="ctr">
              <a:spcBef>
                <a:spcPts val="0"/>
              </a:spcBef>
              <a:spcAft>
                <a:spcPts val="0"/>
              </a:spcAft>
            </a:pPr>
            <a:r>
              <a:rPr lang="en-US" sz="2000" u="sng" dirty="0">
                <a:hlinkClick r:id="rId6"/>
              </a:rPr>
              <a:t>https://vimeopro.com/user48556009/unfiproserv-health-wellness</a:t>
            </a:r>
            <a:endParaRPr lang="en-US" sz="2000" dirty="0"/>
          </a:p>
        </p:txBody>
      </p:sp>
    </p:spTree>
    <p:extLst>
      <p:ext uri="{BB962C8B-B14F-4D97-AF65-F5344CB8AC3E}">
        <p14:creationId xmlns:p14="http://schemas.microsoft.com/office/powerpoint/2010/main" val="38437643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1E2C20-0A4D-FD4D-A67C-1CC8F641301E}"/>
              </a:ext>
            </a:extLst>
          </p:cNvPr>
          <p:cNvSpPr>
            <a:spLocks noGrp="1"/>
          </p:cNvSpPr>
          <p:nvPr>
            <p:ph type="sldNum" sz="quarter" idx="12"/>
          </p:nvPr>
        </p:nvSpPr>
        <p:spPr>
          <a:xfrm>
            <a:off x="11396132" y="6487423"/>
            <a:ext cx="795867" cy="246634"/>
          </a:xfrm>
        </p:spPr>
        <p:txBody>
          <a:bodyPr/>
          <a:lstStyle/>
          <a:p>
            <a:fld id="{22BBE9A4-D686-48A6-A4A5-2908C4502078}" type="slidenum">
              <a:rPr lang="en-US" smtClean="0"/>
              <a:pPr/>
              <a:t>21</a:t>
            </a:fld>
            <a:endParaRPr lang="en-US" dirty="0"/>
          </a:p>
        </p:txBody>
      </p:sp>
      <p:sp>
        <p:nvSpPr>
          <p:cNvPr id="5" name="Title 4">
            <a:extLst>
              <a:ext uri="{FF2B5EF4-FFF2-40B4-BE49-F238E27FC236}">
                <a16:creationId xmlns:a16="http://schemas.microsoft.com/office/drawing/2014/main" id="{E148FB82-8024-4EA3-A969-B65B933B3835}"/>
              </a:ext>
            </a:extLst>
          </p:cNvPr>
          <p:cNvSpPr>
            <a:spLocks noGrp="1"/>
          </p:cNvSpPr>
          <p:nvPr>
            <p:ph type="title"/>
          </p:nvPr>
        </p:nvSpPr>
        <p:spPr>
          <a:xfrm>
            <a:off x="1188720" y="1554479"/>
            <a:ext cx="10515600" cy="3971109"/>
          </a:xfrm>
        </p:spPr>
        <p:txBody>
          <a:bodyPr/>
          <a:lstStyle/>
          <a:p>
            <a:r>
              <a:rPr lang="en-US" dirty="0"/>
              <a:t>Thank You.</a:t>
            </a:r>
          </a:p>
        </p:txBody>
      </p:sp>
    </p:spTree>
    <p:extLst>
      <p:ext uri="{BB962C8B-B14F-4D97-AF65-F5344CB8AC3E}">
        <p14:creationId xmlns:p14="http://schemas.microsoft.com/office/powerpoint/2010/main" val="37612284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Title 194">
            <a:extLst>
              <a:ext uri="{FF2B5EF4-FFF2-40B4-BE49-F238E27FC236}">
                <a16:creationId xmlns:a16="http://schemas.microsoft.com/office/drawing/2014/main" id="{A68F31B4-FC4A-45A6-BC17-1281743812EF}"/>
              </a:ext>
            </a:extLst>
          </p:cNvPr>
          <p:cNvSpPr>
            <a:spLocks noGrp="1"/>
          </p:cNvSpPr>
          <p:nvPr>
            <p:ph type="title"/>
          </p:nvPr>
        </p:nvSpPr>
        <p:spPr>
          <a:xfrm>
            <a:off x="1000073" y="2079379"/>
            <a:ext cx="4009249" cy="2699238"/>
          </a:xfrm>
        </p:spPr>
        <p:txBody>
          <a:bodyPr anchor="ctr"/>
          <a:lstStyle/>
          <a:p>
            <a:pPr algn="l"/>
            <a:r>
              <a:rPr lang="en-US" b="0" dirty="0"/>
              <a:t>Top 5 things customers want to experience in a grocery store</a:t>
            </a:r>
          </a:p>
        </p:txBody>
      </p:sp>
      <p:sp>
        <p:nvSpPr>
          <p:cNvPr id="9" name="Slide Number Placeholder 8">
            <a:extLst>
              <a:ext uri="{FF2B5EF4-FFF2-40B4-BE49-F238E27FC236}">
                <a16:creationId xmlns:a16="http://schemas.microsoft.com/office/drawing/2014/main" id="{9EED1D0E-A92D-4668-B657-5D6D79F904D2}"/>
              </a:ext>
            </a:extLst>
          </p:cNvPr>
          <p:cNvSpPr>
            <a:spLocks noGrp="1"/>
          </p:cNvSpPr>
          <p:nvPr>
            <p:ph type="sldNum" sz="quarter" idx="12"/>
          </p:nvPr>
        </p:nvSpPr>
        <p:spPr>
          <a:xfrm>
            <a:off x="11396132" y="6487423"/>
            <a:ext cx="795867" cy="246634"/>
          </a:xfrm>
        </p:spPr>
        <p:txBody>
          <a:bodyPr/>
          <a:lstStyle/>
          <a:p>
            <a:fld id="{22BBE9A4-D686-48A6-A4A5-2908C4502078}" type="slidenum">
              <a:rPr lang="en-US" smtClean="0"/>
              <a:pPr/>
              <a:t>3</a:t>
            </a:fld>
            <a:endParaRPr lang="en-US" dirty="0"/>
          </a:p>
        </p:txBody>
      </p:sp>
      <p:sp>
        <p:nvSpPr>
          <p:cNvPr id="34" name="Text Placeholder 33">
            <a:extLst>
              <a:ext uri="{FF2B5EF4-FFF2-40B4-BE49-F238E27FC236}">
                <a16:creationId xmlns:a16="http://schemas.microsoft.com/office/drawing/2014/main" id="{54C353BE-9A3A-42A0-A16B-876D75A8DF7E}"/>
              </a:ext>
            </a:extLst>
          </p:cNvPr>
          <p:cNvSpPr>
            <a:spLocks noGrp="1"/>
          </p:cNvSpPr>
          <p:nvPr>
            <p:ph type="body" idx="1"/>
          </p:nvPr>
        </p:nvSpPr>
        <p:spPr>
          <a:xfrm>
            <a:off x="5159212" y="331216"/>
            <a:ext cx="6940024" cy="5357759"/>
          </a:xfrm>
        </p:spPr>
        <p:txBody>
          <a:bodyPr>
            <a:normAutofit/>
          </a:bodyPr>
          <a:lstStyle/>
          <a:p>
            <a:pPr marL="1255713" lvl="0" indent="-457200">
              <a:spcBef>
                <a:spcPts val="1800"/>
              </a:spcBef>
              <a:buFont typeface="Arial" panose="020B0604020202020204" pitchFamily="34" charset="0"/>
              <a:buChar char="•"/>
            </a:pPr>
            <a:endParaRPr lang="en-US" sz="3200" dirty="0"/>
          </a:p>
          <a:p>
            <a:pPr marL="1255713" lvl="0" indent="-457200">
              <a:spcBef>
                <a:spcPts val="1800"/>
              </a:spcBef>
              <a:buFont typeface="Wingdings" panose="05000000000000000000" pitchFamily="2" charset="2"/>
              <a:buChar char="§"/>
            </a:pPr>
            <a:r>
              <a:rPr lang="en-US" sz="2800" dirty="0"/>
              <a:t>Seamless Experience</a:t>
            </a:r>
          </a:p>
          <a:p>
            <a:pPr marL="1255713" lvl="0" indent="-457200">
              <a:spcBef>
                <a:spcPts val="1800"/>
              </a:spcBef>
              <a:buFont typeface="Wingdings" panose="05000000000000000000" pitchFamily="2" charset="2"/>
              <a:buChar char="§"/>
            </a:pPr>
            <a:r>
              <a:rPr lang="en-US" sz="2800" dirty="0"/>
              <a:t>Fresh Merchandising &amp; Local Options</a:t>
            </a:r>
          </a:p>
          <a:p>
            <a:pPr marL="1255713" indent="-457200">
              <a:spcBef>
                <a:spcPts val="1800"/>
              </a:spcBef>
              <a:buFont typeface="Wingdings" panose="05000000000000000000" pitchFamily="2" charset="2"/>
              <a:buChar char="§"/>
            </a:pPr>
            <a:r>
              <a:rPr lang="en-US" sz="2800" dirty="0"/>
              <a:t>Convenience &amp; Easy Navigation </a:t>
            </a:r>
          </a:p>
          <a:p>
            <a:pPr marL="1255713" indent="-457200">
              <a:spcBef>
                <a:spcPts val="1800"/>
              </a:spcBef>
              <a:buFont typeface="Wingdings" panose="05000000000000000000" pitchFamily="2" charset="2"/>
              <a:buChar char="§"/>
            </a:pPr>
            <a:r>
              <a:rPr lang="en-US" sz="2800" dirty="0"/>
              <a:t>Clean &amp; Updated Environment</a:t>
            </a:r>
          </a:p>
          <a:p>
            <a:pPr marL="1255713" indent="-457200">
              <a:spcBef>
                <a:spcPts val="1800"/>
              </a:spcBef>
              <a:buFont typeface="Wingdings" panose="05000000000000000000" pitchFamily="2" charset="2"/>
              <a:buChar char="§"/>
            </a:pPr>
            <a:r>
              <a:rPr lang="en-US" sz="2800" dirty="0"/>
              <a:t>Community Connection</a:t>
            </a:r>
          </a:p>
        </p:txBody>
      </p:sp>
      <p:sp>
        <p:nvSpPr>
          <p:cNvPr id="39" name="Text Placeholder 38">
            <a:extLst>
              <a:ext uri="{FF2B5EF4-FFF2-40B4-BE49-F238E27FC236}">
                <a16:creationId xmlns:a16="http://schemas.microsoft.com/office/drawing/2014/main" id="{C48F3D8E-A682-46FD-93C5-EC1FF88089BC}"/>
              </a:ext>
            </a:extLst>
          </p:cNvPr>
          <p:cNvSpPr>
            <a:spLocks noGrp="1"/>
          </p:cNvSpPr>
          <p:nvPr>
            <p:ph type="body" idx="23"/>
          </p:nvPr>
        </p:nvSpPr>
        <p:spPr/>
        <p:txBody>
          <a:bodyPr>
            <a:normAutofit lnSpcReduction="10000"/>
          </a:bodyPr>
          <a:lstStyle/>
          <a:p>
            <a:r>
              <a:rPr lang="en-US" dirty="0"/>
              <a:t>Store design &amp; equipment</a:t>
            </a:r>
          </a:p>
          <a:p>
            <a:endParaRPr lang="en-US" dirty="0"/>
          </a:p>
        </p:txBody>
      </p:sp>
    </p:spTree>
    <p:extLst>
      <p:ext uri="{BB962C8B-B14F-4D97-AF65-F5344CB8AC3E}">
        <p14:creationId xmlns:p14="http://schemas.microsoft.com/office/powerpoint/2010/main" val="12641227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text, indoor, marketplace, scene&#10;&#10;Description automatically generated">
            <a:extLst>
              <a:ext uri="{FF2B5EF4-FFF2-40B4-BE49-F238E27FC236}">
                <a16:creationId xmlns:a16="http://schemas.microsoft.com/office/drawing/2014/main" id="{0CAEAA90-DB65-4A34-AC41-B3078B48C874}"/>
              </a:ext>
            </a:extLst>
          </p:cNvPr>
          <p:cNvPicPr>
            <a:picLocks noChangeAspect="1"/>
          </p:cNvPicPr>
          <p:nvPr/>
        </p:nvPicPr>
        <p:blipFill rotWithShape="1">
          <a:blip r:embed="rId2">
            <a:extLst>
              <a:ext uri="{28A0092B-C50C-407E-A947-70E740481C1C}">
                <a14:useLocalDpi xmlns:a14="http://schemas.microsoft.com/office/drawing/2010/main" val="0"/>
              </a:ext>
            </a:extLst>
          </a:blip>
          <a:srcRect l="-794" t="-5762" r="-1418" b="14506"/>
          <a:stretch/>
        </p:blipFill>
        <p:spPr>
          <a:xfrm>
            <a:off x="5145960" y="87736"/>
            <a:ext cx="7138806" cy="5845537"/>
          </a:xfrm>
          <a:prstGeom prst="rect">
            <a:avLst/>
          </a:prstGeom>
        </p:spPr>
      </p:pic>
      <p:sp>
        <p:nvSpPr>
          <p:cNvPr id="195" name="Title 194">
            <a:extLst>
              <a:ext uri="{FF2B5EF4-FFF2-40B4-BE49-F238E27FC236}">
                <a16:creationId xmlns:a16="http://schemas.microsoft.com/office/drawing/2014/main" id="{A68F31B4-FC4A-45A6-BC17-1281743812EF}"/>
              </a:ext>
            </a:extLst>
          </p:cNvPr>
          <p:cNvSpPr>
            <a:spLocks noGrp="1"/>
          </p:cNvSpPr>
          <p:nvPr>
            <p:ph type="title"/>
          </p:nvPr>
        </p:nvSpPr>
        <p:spPr>
          <a:xfrm>
            <a:off x="865507" y="1198477"/>
            <a:ext cx="4293705" cy="3668968"/>
          </a:xfrm>
        </p:spPr>
        <p:txBody>
          <a:bodyPr anchor="ctr"/>
          <a:lstStyle/>
          <a:p>
            <a:pPr algn="l">
              <a:spcBef>
                <a:spcPts val="1800"/>
              </a:spcBef>
            </a:pPr>
            <a:r>
              <a:rPr lang="en-US" sz="2000" b="0" dirty="0">
                <a:latin typeface="+mn-lt"/>
              </a:rPr>
              <a:t>50+ years grocery &amp; food service experience</a:t>
            </a:r>
            <a:br>
              <a:rPr lang="en-US" sz="2000" b="0" dirty="0">
                <a:latin typeface="+mn-lt"/>
              </a:rPr>
            </a:br>
            <a:br>
              <a:rPr lang="en-US" sz="2000" b="0" dirty="0">
                <a:latin typeface="+mn-lt"/>
              </a:rPr>
            </a:br>
            <a:r>
              <a:rPr lang="en-US" sz="2000" b="0" dirty="0">
                <a:latin typeface="+mn-lt"/>
              </a:rPr>
              <a:t>Award winning designs</a:t>
            </a:r>
            <a:br>
              <a:rPr lang="en-US" sz="2000" b="0" dirty="0">
                <a:latin typeface="+mn-lt"/>
              </a:rPr>
            </a:br>
            <a:br>
              <a:rPr lang="en-US" sz="2000" b="0" dirty="0">
                <a:latin typeface="+mn-lt"/>
              </a:rPr>
            </a:br>
            <a:r>
              <a:rPr lang="en-US" sz="2000" b="0" dirty="0">
                <a:latin typeface="+mn-lt"/>
              </a:rPr>
              <a:t>Leaders in innovative layouts &amp; solutions</a:t>
            </a:r>
            <a:br>
              <a:rPr lang="en-US" sz="2000" b="0" dirty="0">
                <a:latin typeface="+mn-lt"/>
              </a:rPr>
            </a:br>
            <a:br>
              <a:rPr lang="en-US" sz="2000" b="0" dirty="0">
                <a:latin typeface="+mn-lt"/>
              </a:rPr>
            </a:br>
            <a:r>
              <a:rPr lang="en-US" sz="2000" b="0" dirty="0">
                <a:latin typeface="+mn-lt"/>
              </a:rPr>
              <a:t>Equipment experts in cost savings &amp; efficiencies</a:t>
            </a:r>
            <a:br>
              <a:rPr lang="en-US" sz="2000" b="0" dirty="0">
                <a:latin typeface="+mn-lt"/>
              </a:rPr>
            </a:br>
            <a:br>
              <a:rPr lang="en-US" sz="2000" b="0" dirty="0">
                <a:latin typeface="+mn-lt"/>
              </a:rPr>
            </a:br>
            <a:endParaRPr lang="en-US" b="0" dirty="0"/>
          </a:p>
        </p:txBody>
      </p:sp>
      <p:sp>
        <p:nvSpPr>
          <p:cNvPr id="9" name="Slide Number Placeholder 8">
            <a:extLst>
              <a:ext uri="{FF2B5EF4-FFF2-40B4-BE49-F238E27FC236}">
                <a16:creationId xmlns:a16="http://schemas.microsoft.com/office/drawing/2014/main" id="{9EED1D0E-A92D-4668-B657-5D6D79F904D2}"/>
              </a:ext>
            </a:extLst>
          </p:cNvPr>
          <p:cNvSpPr>
            <a:spLocks noGrp="1"/>
          </p:cNvSpPr>
          <p:nvPr>
            <p:ph type="sldNum" sz="quarter" idx="12"/>
          </p:nvPr>
        </p:nvSpPr>
        <p:spPr>
          <a:xfrm>
            <a:off x="11396132" y="6487423"/>
            <a:ext cx="795867" cy="246634"/>
          </a:xfrm>
        </p:spPr>
        <p:txBody>
          <a:bodyPr/>
          <a:lstStyle/>
          <a:p>
            <a:fld id="{22BBE9A4-D686-48A6-A4A5-2908C4502078}" type="slidenum">
              <a:rPr lang="en-US" smtClean="0"/>
              <a:pPr/>
              <a:t>4</a:t>
            </a:fld>
            <a:endParaRPr lang="en-US" dirty="0"/>
          </a:p>
        </p:txBody>
      </p:sp>
      <p:sp>
        <p:nvSpPr>
          <p:cNvPr id="39" name="Text Placeholder 38">
            <a:extLst>
              <a:ext uri="{FF2B5EF4-FFF2-40B4-BE49-F238E27FC236}">
                <a16:creationId xmlns:a16="http://schemas.microsoft.com/office/drawing/2014/main" id="{C48F3D8E-A682-46FD-93C5-EC1FF88089BC}"/>
              </a:ext>
            </a:extLst>
          </p:cNvPr>
          <p:cNvSpPr>
            <a:spLocks noGrp="1"/>
          </p:cNvSpPr>
          <p:nvPr>
            <p:ph type="body" idx="23"/>
          </p:nvPr>
        </p:nvSpPr>
        <p:spPr/>
        <p:txBody>
          <a:bodyPr>
            <a:normAutofit lnSpcReduction="10000"/>
          </a:bodyPr>
          <a:lstStyle/>
          <a:p>
            <a:r>
              <a:rPr lang="en-US" dirty="0"/>
              <a:t>Store design &amp; equipment</a:t>
            </a:r>
          </a:p>
          <a:p>
            <a:endParaRPr lang="en-US" dirty="0"/>
          </a:p>
        </p:txBody>
      </p:sp>
      <p:sp>
        <p:nvSpPr>
          <p:cNvPr id="6" name="Title 2">
            <a:extLst>
              <a:ext uri="{FF2B5EF4-FFF2-40B4-BE49-F238E27FC236}">
                <a16:creationId xmlns:a16="http://schemas.microsoft.com/office/drawing/2014/main" id="{899F61F9-7B9A-4C6B-B55E-B88439658360}"/>
              </a:ext>
            </a:extLst>
          </p:cNvPr>
          <p:cNvSpPr txBox="1">
            <a:spLocks/>
          </p:cNvSpPr>
          <p:nvPr/>
        </p:nvSpPr>
        <p:spPr>
          <a:xfrm>
            <a:off x="1000073" y="363960"/>
            <a:ext cx="10709711" cy="541909"/>
          </a:xfrm>
          <a:prstGeom prst="rect">
            <a:avLst/>
          </a:prstGeom>
        </p:spPr>
        <p:txBody>
          <a:bodyPr vert="horz" lIns="91440" tIns="45720" rIns="91440" bIns="45720" rtlCol="0" anchor="t" anchorCtr="0">
            <a:noAutofit/>
          </a:bodyPr>
          <a:lstStyle>
            <a:lvl1pPr algn="r" defTabSz="914400" rtl="0" eaLnBrk="1" latinLnBrk="0" hangingPunct="1">
              <a:lnSpc>
                <a:spcPct val="75000"/>
              </a:lnSpc>
              <a:spcBef>
                <a:spcPct val="0"/>
              </a:spcBef>
              <a:buNone/>
              <a:defRPr sz="3200" b="1" kern="1200">
                <a:solidFill>
                  <a:schemeClr val="tx2"/>
                </a:solidFill>
                <a:latin typeface="+mj-lt"/>
                <a:ea typeface="+mj-ea"/>
                <a:cs typeface="+mj-cs"/>
              </a:defRPr>
            </a:lvl1pPr>
          </a:lstStyle>
          <a:p>
            <a:endParaRPr lang="en-US" dirty="0"/>
          </a:p>
        </p:txBody>
      </p:sp>
      <p:sp>
        <p:nvSpPr>
          <p:cNvPr id="8" name="TextBox 7">
            <a:extLst>
              <a:ext uri="{FF2B5EF4-FFF2-40B4-BE49-F238E27FC236}">
                <a16:creationId xmlns:a16="http://schemas.microsoft.com/office/drawing/2014/main" id="{04A4F997-54FD-48D7-8ECA-D99A405A1465}"/>
              </a:ext>
            </a:extLst>
          </p:cNvPr>
          <p:cNvSpPr txBox="1"/>
          <p:nvPr/>
        </p:nvSpPr>
        <p:spPr>
          <a:xfrm>
            <a:off x="865507" y="884971"/>
            <a:ext cx="6096000" cy="523220"/>
          </a:xfrm>
          <a:prstGeom prst="rect">
            <a:avLst/>
          </a:prstGeom>
          <a:noFill/>
        </p:spPr>
        <p:txBody>
          <a:bodyPr wrap="square">
            <a:spAutoFit/>
          </a:bodyPr>
          <a:lstStyle/>
          <a:p>
            <a:r>
              <a:rPr lang="en-US" sz="2800" dirty="0">
                <a:solidFill>
                  <a:srgbClr val="0F3D61"/>
                </a:solidFill>
                <a:latin typeface="+mj-lt"/>
              </a:rPr>
              <a:t>About Us</a:t>
            </a:r>
          </a:p>
        </p:txBody>
      </p:sp>
      <p:sp>
        <p:nvSpPr>
          <p:cNvPr id="3" name="TextBox 2">
            <a:extLst>
              <a:ext uri="{FF2B5EF4-FFF2-40B4-BE49-F238E27FC236}">
                <a16:creationId xmlns:a16="http://schemas.microsoft.com/office/drawing/2014/main" id="{55E4F1F3-B421-4605-8E3C-668E01374EB2}"/>
              </a:ext>
            </a:extLst>
          </p:cNvPr>
          <p:cNvSpPr txBox="1"/>
          <p:nvPr/>
        </p:nvSpPr>
        <p:spPr>
          <a:xfrm>
            <a:off x="865507" y="4056195"/>
            <a:ext cx="3757457" cy="2554545"/>
          </a:xfrm>
          <a:prstGeom prst="rect">
            <a:avLst/>
          </a:prstGeom>
          <a:noFill/>
        </p:spPr>
        <p:txBody>
          <a:bodyPr wrap="square" rtlCol="0">
            <a:spAutoFit/>
          </a:bodyPr>
          <a:lstStyle/>
          <a:p>
            <a:r>
              <a:rPr lang="en-US" sz="2000" b="0" dirty="0">
                <a:solidFill>
                  <a:srgbClr val="0F3D61"/>
                </a:solidFill>
                <a:latin typeface="+mn-lt"/>
              </a:rPr>
              <a:t>Inhouse team consists of: </a:t>
            </a:r>
          </a:p>
          <a:p>
            <a:pPr marL="742950" lvl="1" indent="-285750">
              <a:buFont typeface="Wingdings" panose="05000000000000000000" pitchFamily="2" charset="2"/>
              <a:buChar char="§"/>
            </a:pPr>
            <a:r>
              <a:rPr lang="en-US" sz="2000" b="0" dirty="0">
                <a:solidFill>
                  <a:srgbClr val="0F3D61"/>
                </a:solidFill>
                <a:latin typeface="+mn-lt"/>
              </a:rPr>
              <a:t>Store Planning </a:t>
            </a:r>
            <a:endParaRPr lang="en-US" sz="2000" dirty="0">
              <a:solidFill>
                <a:srgbClr val="0F3D61"/>
              </a:solidFill>
            </a:endParaRPr>
          </a:p>
          <a:p>
            <a:pPr marL="742950" lvl="1" indent="-285750">
              <a:buFont typeface="Wingdings" panose="05000000000000000000" pitchFamily="2" charset="2"/>
              <a:buChar char="§"/>
            </a:pPr>
            <a:r>
              <a:rPr lang="en-US" sz="2000" b="0" dirty="0">
                <a:solidFill>
                  <a:srgbClr val="0F3D61"/>
                </a:solidFill>
                <a:latin typeface="+mn-lt"/>
              </a:rPr>
              <a:t>Project Management</a:t>
            </a:r>
            <a:endParaRPr lang="en-US" sz="2000" dirty="0">
              <a:solidFill>
                <a:srgbClr val="0F3D61"/>
              </a:solidFill>
            </a:endParaRPr>
          </a:p>
          <a:p>
            <a:pPr marL="742950" lvl="1" indent="-285750">
              <a:buFont typeface="Wingdings" panose="05000000000000000000" pitchFamily="2" charset="2"/>
              <a:buChar char="§"/>
            </a:pPr>
            <a:r>
              <a:rPr lang="en-US" sz="2000" b="0" dirty="0">
                <a:solidFill>
                  <a:srgbClr val="0F3D61"/>
                </a:solidFill>
                <a:latin typeface="+mn-lt"/>
              </a:rPr>
              <a:t>Equipment Services</a:t>
            </a:r>
          </a:p>
          <a:p>
            <a:pPr marL="742950" lvl="1" indent="-285750">
              <a:buFont typeface="Wingdings" panose="05000000000000000000" pitchFamily="2" charset="2"/>
              <a:buChar char="§"/>
            </a:pPr>
            <a:r>
              <a:rPr lang="en-US" sz="2000" b="0" dirty="0">
                <a:solidFill>
                  <a:srgbClr val="0F3D61"/>
                </a:solidFill>
                <a:latin typeface="+mn-lt"/>
              </a:rPr>
              <a:t>Requirement Drawings</a:t>
            </a:r>
          </a:p>
          <a:p>
            <a:pPr marL="742950" lvl="1" indent="-285750">
              <a:buFont typeface="Wingdings" panose="05000000000000000000" pitchFamily="2" charset="2"/>
              <a:buChar char="§"/>
            </a:pPr>
            <a:r>
              <a:rPr lang="en-US" sz="2000" b="0" dirty="0">
                <a:solidFill>
                  <a:srgbClr val="0F3D61"/>
                </a:solidFill>
                <a:latin typeface="+mn-lt"/>
              </a:rPr>
              <a:t>Refrigeration Design </a:t>
            </a:r>
          </a:p>
          <a:p>
            <a:pPr marL="742950" lvl="1" indent="-285750">
              <a:buFont typeface="Wingdings" panose="05000000000000000000" pitchFamily="2" charset="2"/>
              <a:buChar char="§"/>
            </a:pPr>
            <a:r>
              <a:rPr lang="en-US" sz="2000" b="0" dirty="0">
                <a:solidFill>
                  <a:srgbClr val="0F3D61"/>
                </a:solidFill>
                <a:latin typeface="+mn-lt"/>
              </a:rPr>
              <a:t>Interior Design &amp; Decor</a:t>
            </a:r>
            <a:br>
              <a:rPr lang="en-US" sz="2000" dirty="0">
                <a:solidFill>
                  <a:srgbClr val="0F3D61"/>
                </a:solidFill>
              </a:rPr>
            </a:br>
            <a:endParaRPr lang="en-US" sz="2000" dirty="0">
              <a:solidFill>
                <a:srgbClr val="0F3D61"/>
              </a:solidFill>
            </a:endParaRPr>
          </a:p>
        </p:txBody>
      </p:sp>
      <p:sp>
        <p:nvSpPr>
          <p:cNvPr id="13" name="TextBox 12">
            <a:extLst>
              <a:ext uri="{FF2B5EF4-FFF2-40B4-BE49-F238E27FC236}">
                <a16:creationId xmlns:a16="http://schemas.microsoft.com/office/drawing/2014/main" id="{516F39C8-6BB3-4CBD-B5C7-432DE561DF96}"/>
              </a:ext>
            </a:extLst>
          </p:cNvPr>
          <p:cNvSpPr txBox="1"/>
          <p:nvPr/>
        </p:nvSpPr>
        <p:spPr>
          <a:xfrm>
            <a:off x="5850302" y="6050091"/>
            <a:ext cx="6135756" cy="646331"/>
          </a:xfrm>
          <a:prstGeom prst="rect">
            <a:avLst/>
          </a:prstGeom>
          <a:noFill/>
        </p:spPr>
        <p:txBody>
          <a:bodyPr wrap="square">
            <a:spAutoFit/>
          </a:bodyPr>
          <a:lstStyle/>
          <a:p>
            <a:pPr algn="ctr"/>
            <a:r>
              <a:rPr lang="en-US" sz="1800" b="0" i="1" dirty="0">
                <a:solidFill>
                  <a:schemeClr val="bg1"/>
                </a:solidFill>
              </a:rPr>
              <a:t>Our mission is to grow retailer sales and profits through innovative designs and cost-effective solutions</a:t>
            </a:r>
            <a:endParaRPr lang="en-US" dirty="0"/>
          </a:p>
        </p:txBody>
      </p:sp>
    </p:spTree>
    <p:extLst>
      <p:ext uri="{BB962C8B-B14F-4D97-AF65-F5344CB8AC3E}">
        <p14:creationId xmlns:p14="http://schemas.microsoft.com/office/powerpoint/2010/main" val="5385898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BAC64974-DDDD-4E80-97A7-D01198C4657D}"/>
              </a:ext>
            </a:extLst>
          </p:cNvPr>
          <p:cNvGrpSpPr/>
          <p:nvPr/>
        </p:nvGrpSpPr>
        <p:grpSpPr>
          <a:xfrm>
            <a:off x="1112992" y="2112791"/>
            <a:ext cx="9915426" cy="645352"/>
            <a:chOff x="1926386" y="1906093"/>
            <a:chExt cx="4044106" cy="573423"/>
          </a:xfrm>
        </p:grpSpPr>
        <p:cxnSp>
          <p:nvCxnSpPr>
            <p:cNvPr id="11" name="Straight Connector 10">
              <a:extLst>
                <a:ext uri="{FF2B5EF4-FFF2-40B4-BE49-F238E27FC236}">
                  <a16:creationId xmlns:a16="http://schemas.microsoft.com/office/drawing/2014/main" id="{01562B2C-3494-4CF9-9092-4A7FA283A61F}"/>
                </a:ext>
              </a:extLst>
            </p:cNvPr>
            <p:cNvCxnSpPr/>
            <p:nvPr/>
          </p:nvCxnSpPr>
          <p:spPr>
            <a:xfrm>
              <a:off x="1926386" y="1913363"/>
              <a:ext cx="0" cy="546128"/>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DF07049-C060-4FA9-A039-8FCA88486285}"/>
                </a:ext>
              </a:extLst>
            </p:cNvPr>
            <p:cNvCxnSpPr/>
            <p:nvPr/>
          </p:nvCxnSpPr>
          <p:spPr>
            <a:xfrm>
              <a:off x="2736803" y="1913362"/>
              <a:ext cx="0" cy="546128"/>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300E20B8-A48E-43C6-A79F-D56C4C5C7CC3}"/>
                </a:ext>
              </a:extLst>
            </p:cNvPr>
            <p:cNvCxnSpPr/>
            <p:nvPr/>
          </p:nvCxnSpPr>
          <p:spPr>
            <a:xfrm>
              <a:off x="3539869" y="1933388"/>
              <a:ext cx="0" cy="546128"/>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E1AA880-55C3-418A-8DF8-65B13FECF27E}"/>
                </a:ext>
              </a:extLst>
            </p:cNvPr>
            <p:cNvCxnSpPr/>
            <p:nvPr/>
          </p:nvCxnSpPr>
          <p:spPr>
            <a:xfrm>
              <a:off x="5190011" y="1906093"/>
              <a:ext cx="0" cy="546128"/>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41C24F31-9FF4-4AA3-954B-0106ACF1EF8F}"/>
                </a:ext>
              </a:extLst>
            </p:cNvPr>
            <p:cNvCxnSpPr/>
            <p:nvPr/>
          </p:nvCxnSpPr>
          <p:spPr>
            <a:xfrm>
              <a:off x="5970492" y="1933388"/>
              <a:ext cx="0" cy="546128"/>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sp>
        <p:nvSpPr>
          <p:cNvPr id="42" name="Rounded Rectangle 139">
            <a:extLst>
              <a:ext uri="{FF2B5EF4-FFF2-40B4-BE49-F238E27FC236}">
                <a16:creationId xmlns:a16="http://schemas.microsoft.com/office/drawing/2014/main" id="{368BDC78-70B2-48D8-88D9-BBBF4AC26668}"/>
              </a:ext>
            </a:extLst>
          </p:cNvPr>
          <p:cNvSpPr/>
          <p:nvPr/>
        </p:nvSpPr>
        <p:spPr bwMode="auto">
          <a:xfrm>
            <a:off x="10242660" y="2928894"/>
            <a:ext cx="1730132" cy="2563741"/>
          </a:xfrm>
          <a:prstGeom prst="rect">
            <a:avLst/>
          </a:prstGeom>
          <a:solidFill>
            <a:schemeClr val="bg1"/>
          </a:solidFill>
          <a:ln w="9525">
            <a:solidFill>
              <a:schemeClr val="bg2"/>
            </a:solidFill>
            <a:round/>
            <a:headEnd/>
            <a:tailEnd/>
          </a:ln>
          <a:effectLst/>
        </p:spPr>
        <p:txBody>
          <a:bodyPr vert="horz" wrap="square" lIns="121920" tIns="60960" rIns="121920" bIns="60960" numCol="1" rtlCol="0" anchor="t" anchorCtr="0" compatLnSpc="1">
            <a:prstTxWarp prst="textNoShape">
              <a:avLst/>
            </a:prstTxWarp>
          </a:bodyPr>
          <a:lstStyle/>
          <a:p>
            <a:pPr algn="ctr"/>
            <a:r>
              <a:rPr lang="en-US" sz="1200" dirty="0">
                <a:solidFill>
                  <a:schemeClr val="accent2"/>
                </a:solidFill>
              </a:rPr>
              <a:t>Equipment Project</a:t>
            </a:r>
          </a:p>
        </p:txBody>
      </p:sp>
      <p:sp>
        <p:nvSpPr>
          <p:cNvPr id="45" name="Oval 44">
            <a:extLst>
              <a:ext uri="{FF2B5EF4-FFF2-40B4-BE49-F238E27FC236}">
                <a16:creationId xmlns:a16="http://schemas.microsoft.com/office/drawing/2014/main" id="{C1999FCC-33DD-45E1-AB59-6D9213A17BB0}"/>
              </a:ext>
            </a:extLst>
          </p:cNvPr>
          <p:cNvSpPr/>
          <p:nvPr/>
        </p:nvSpPr>
        <p:spPr bwMode="auto">
          <a:xfrm>
            <a:off x="10557266" y="1373475"/>
            <a:ext cx="890211" cy="890211"/>
          </a:xfrm>
          <a:prstGeom prst="ellipse">
            <a:avLst/>
          </a:prstGeom>
          <a:solidFill>
            <a:schemeClr val="tx1">
              <a:lumMod val="75000"/>
              <a:lumOff val="25000"/>
            </a:schemeClr>
          </a:solidFill>
          <a:ln w="28575">
            <a:solidFill>
              <a:schemeClr val="bg1">
                <a:lumMod val="85000"/>
              </a:schemeClr>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4" name="Slide Number Placeholder 3">
            <a:extLst>
              <a:ext uri="{FF2B5EF4-FFF2-40B4-BE49-F238E27FC236}">
                <a16:creationId xmlns:a16="http://schemas.microsoft.com/office/drawing/2014/main" id="{0866172F-3190-430E-9002-20752D6CF15D}"/>
              </a:ext>
            </a:extLst>
          </p:cNvPr>
          <p:cNvSpPr>
            <a:spLocks noGrp="1"/>
          </p:cNvSpPr>
          <p:nvPr>
            <p:ph type="sldNum" sz="quarter" idx="11"/>
          </p:nvPr>
        </p:nvSpPr>
        <p:spPr/>
        <p:txBody>
          <a:bodyPr/>
          <a:lstStyle/>
          <a:p>
            <a:fld id="{22BBE9A4-D686-48A6-A4A5-2908C4502078}" type="slidenum">
              <a:rPr lang="en-US" smtClean="0"/>
              <a:t>5</a:t>
            </a:fld>
            <a:endParaRPr lang="en-US" dirty="0"/>
          </a:p>
        </p:txBody>
      </p:sp>
      <p:sp>
        <p:nvSpPr>
          <p:cNvPr id="8" name="Title 2">
            <a:extLst>
              <a:ext uri="{FF2B5EF4-FFF2-40B4-BE49-F238E27FC236}">
                <a16:creationId xmlns:a16="http://schemas.microsoft.com/office/drawing/2014/main" id="{101519E2-B703-47EC-8365-3FAB2A0B8154}"/>
              </a:ext>
            </a:extLst>
          </p:cNvPr>
          <p:cNvSpPr>
            <a:spLocks noGrp="1"/>
          </p:cNvSpPr>
          <p:nvPr>
            <p:ph type="title"/>
          </p:nvPr>
        </p:nvSpPr>
        <p:spPr>
          <a:xfrm>
            <a:off x="1000073" y="523044"/>
            <a:ext cx="10709711" cy="796159"/>
          </a:xfrm>
        </p:spPr>
        <p:txBody>
          <a:bodyPr/>
          <a:lstStyle/>
          <a:p>
            <a:r>
              <a:rPr lang="en-US" dirty="0"/>
              <a:t>Our Design Process</a:t>
            </a:r>
          </a:p>
        </p:txBody>
      </p:sp>
      <p:sp>
        <p:nvSpPr>
          <p:cNvPr id="9" name="Text Placeholder 15">
            <a:extLst>
              <a:ext uri="{FF2B5EF4-FFF2-40B4-BE49-F238E27FC236}">
                <a16:creationId xmlns:a16="http://schemas.microsoft.com/office/drawing/2014/main" id="{3D7F4B13-F296-4322-A2F4-844728521A2B}"/>
              </a:ext>
            </a:extLst>
          </p:cNvPr>
          <p:cNvSpPr>
            <a:spLocks noGrp="1"/>
          </p:cNvSpPr>
          <p:nvPr>
            <p:ph type="body" idx="15"/>
          </p:nvPr>
        </p:nvSpPr>
        <p:spPr>
          <a:xfrm>
            <a:off x="1000073" y="38608"/>
            <a:ext cx="10707624" cy="292608"/>
          </a:xfrm>
        </p:spPr>
        <p:txBody>
          <a:bodyPr/>
          <a:lstStyle/>
          <a:p>
            <a:r>
              <a:rPr lang="en-US" dirty="0"/>
              <a:t>Store design &amp; equipment</a:t>
            </a:r>
          </a:p>
        </p:txBody>
      </p:sp>
      <p:cxnSp>
        <p:nvCxnSpPr>
          <p:cNvPr id="16" name="Straight Connector 15">
            <a:extLst>
              <a:ext uri="{FF2B5EF4-FFF2-40B4-BE49-F238E27FC236}">
                <a16:creationId xmlns:a16="http://schemas.microsoft.com/office/drawing/2014/main" id="{387E0159-7B55-4ADF-8C5C-DF545DEEE936}"/>
              </a:ext>
            </a:extLst>
          </p:cNvPr>
          <p:cNvCxnSpPr>
            <a:cxnSpLocks/>
            <a:stCxn id="17" idx="6"/>
            <a:endCxn id="45" idx="2"/>
          </p:cNvCxnSpPr>
          <p:nvPr/>
        </p:nvCxnSpPr>
        <p:spPr>
          <a:xfrm>
            <a:off x="1580370" y="1806859"/>
            <a:ext cx="8976896" cy="11722"/>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A48A0AF9-4F42-43AE-A503-851C683BB342}"/>
              </a:ext>
            </a:extLst>
          </p:cNvPr>
          <p:cNvSpPr/>
          <p:nvPr/>
        </p:nvSpPr>
        <p:spPr bwMode="auto">
          <a:xfrm>
            <a:off x="690159" y="1361753"/>
            <a:ext cx="890211" cy="890211"/>
          </a:xfrm>
          <a:prstGeom prst="ellipse">
            <a:avLst/>
          </a:prstGeom>
          <a:solidFill>
            <a:schemeClr val="accent1"/>
          </a:solidFill>
          <a:ln w="28575">
            <a:solidFill>
              <a:schemeClr val="bg1">
                <a:lumMod val="85000"/>
              </a:schemeClr>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18" name="Rounded Rectangle 13">
            <a:extLst>
              <a:ext uri="{FF2B5EF4-FFF2-40B4-BE49-F238E27FC236}">
                <a16:creationId xmlns:a16="http://schemas.microsoft.com/office/drawing/2014/main" id="{EC312D68-47AB-448C-9A0E-90555B8504CA}"/>
              </a:ext>
            </a:extLst>
          </p:cNvPr>
          <p:cNvSpPr/>
          <p:nvPr/>
        </p:nvSpPr>
        <p:spPr bwMode="auto">
          <a:xfrm>
            <a:off x="253321" y="2921084"/>
            <a:ext cx="1763889" cy="2563719"/>
          </a:xfrm>
          <a:prstGeom prst="rect">
            <a:avLst/>
          </a:prstGeom>
          <a:solidFill>
            <a:schemeClr val="bg1"/>
          </a:solidFill>
          <a:ln w="9525">
            <a:solidFill>
              <a:schemeClr val="bg2"/>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19" name="Rounded Rectangle 94">
            <a:extLst>
              <a:ext uri="{FF2B5EF4-FFF2-40B4-BE49-F238E27FC236}">
                <a16:creationId xmlns:a16="http://schemas.microsoft.com/office/drawing/2014/main" id="{291CBD83-FA70-441F-A4F2-119078033F2E}"/>
              </a:ext>
            </a:extLst>
          </p:cNvPr>
          <p:cNvSpPr/>
          <p:nvPr/>
        </p:nvSpPr>
        <p:spPr bwMode="auto">
          <a:xfrm>
            <a:off x="372752" y="2727425"/>
            <a:ext cx="1525027" cy="430827"/>
          </a:xfrm>
          <a:prstGeom prst="rect">
            <a:avLst/>
          </a:prstGeom>
          <a:solidFill>
            <a:schemeClr val="accent1"/>
          </a:solidFill>
          <a:ln w="9525">
            <a:solidFill>
              <a:schemeClr val="bg1">
                <a:lumMod val="85000"/>
              </a:schemeClr>
            </a:solid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rPr>
              <a:t>Kick Off Meeting</a:t>
            </a:r>
            <a:endParaRPr lang="en-US" sz="1400" dirty="0">
              <a:solidFill>
                <a:schemeClr val="bg1"/>
              </a:solidFill>
            </a:endParaRPr>
          </a:p>
        </p:txBody>
      </p:sp>
      <p:sp>
        <p:nvSpPr>
          <p:cNvPr id="20" name="Oval 19">
            <a:extLst>
              <a:ext uri="{FF2B5EF4-FFF2-40B4-BE49-F238E27FC236}">
                <a16:creationId xmlns:a16="http://schemas.microsoft.com/office/drawing/2014/main" id="{D265B262-9B62-41C9-ABC2-892F7F4E4F6F}"/>
              </a:ext>
            </a:extLst>
          </p:cNvPr>
          <p:cNvSpPr/>
          <p:nvPr/>
        </p:nvSpPr>
        <p:spPr bwMode="auto">
          <a:xfrm>
            <a:off x="2673383" y="1361753"/>
            <a:ext cx="890211" cy="890211"/>
          </a:xfrm>
          <a:prstGeom prst="ellipse">
            <a:avLst/>
          </a:prstGeom>
          <a:solidFill>
            <a:schemeClr val="bg2">
              <a:lumMod val="75000"/>
            </a:schemeClr>
          </a:solidFill>
          <a:ln w="28575">
            <a:solidFill>
              <a:schemeClr val="bg1">
                <a:lumMod val="85000"/>
              </a:schemeClr>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1" name="Rounded Rectangle 116">
            <a:extLst>
              <a:ext uri="{FF2B5EF4-FFF2-40B4-BE49-F238E27FC236}">
                <a16:creationId xmlns:a16="http://schemas.microsoft.com/office/drawing/2014/main" id="{892E0F6E-F604-4E31-8C77-829FF3176310}"/>
              </a:ext>
            </a:extLst>
          </p:cNvPr>
          <p:cNvSpPr/>
          <p:nvPr/>
        </p:nvSpPr>
        <p:spPr bwMode="auto">
          <a:xfrm>
            <a:off x="2236545" y="2921084"/>
            <a:ext cx="1763889" cy="2563729"/>
          </a:xfrm>
          <a:prstGeom prst="rect">
            <a:avLst/>
          </a:prstGeom>
          <a:solidFill>
            <a:schemeClr val="bg1"/>
          </a:solidFill>
          <a:ln w="9525">
            <a:solidFill>
              <a:schemeClr val="bg2"/>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2" name="Rounded Rectangle 117">
            <a:extLst>
              <a:ext uri="{FF2B5EF4-FFF2-40B4-BE49-F238E27FC236}">
                <a16:creationId xmlns:a16="http://schemas.microsoft.com/office/drawing/2014/main" id="{87A108BE-7BAB-4130-A773-BC6C3FC8CA2E}"/>
              </a:ext>
            </a:extLst>
          </p:cNvPr>
          <p:cNvSpPr/>
          <p:nvPr/>
        </p:nvSpPr>
        <p:spPr bwMode="auto">
          <a:xfrm>
            <a:off x="2355976" y="2727425"/>
            <a:ext cx="1525027" cy="430827"/>
          </a:xfrm>
          <a:prstGeom prst="rect">
            <a:avLst/>
          </a:prstGeom>
          <a:solidFill>
            <a:schemeClr val="bg2">
              <a:lumMod val="75000"/>
            </a:schemeClr>
          </a:solidFill>
          <a:ln w="9525">
            <a:solidFill>
              <a:schemeClr val="bg1">
                <a:lumMod val="85000"/>
              </a:schemeClr>
            </a:solid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rPr>
              <a:t>Store Planning &amp; Budgeting</a:t>
            </a:r>
            <a:endParaRPr lang="en-US" sz="1400" dirty="0">
              <a:solidFill>
                <a:schemeClr val="bg1"/>
              </a:solidFill>
            </a:endParaRPr>
          </a:p>
        </p:txBody>
      </p:sp>
      <p:sp>
        <p:nvSpPr>
          <p:cNvPr id="23" name="Oval 22">
            <a:extLst>
              <a:ext uri="{FF2B5EF4-FFF2-40B4-BE49-F238E27FC236}">
                <a16:creationId xmlns:a16="http://schemas.microsoft.com/office/drawing/2014/main" id="{D8931764-48D2-44DF-951B-E7012AD74FBC}"/>
              </a:ext>
            </a:extLst>
          </p:cNvPr>
          <p:cNvSpPr/>
          <p:nvPr/>
        </p:nvSpPr>
        <p:spPr bwMode="auto">
          <a:xfrm>
            <a:off x="4656607" y="1361753"/>
            <a:ext cx="890211" cy="890211"/>
          </a:xfrm>
          <a:prstGeom prst="ellipse">
            <a:avLst/>
          </a:prstGeom>
          <a:solidFill>
            <a:schemeClr val="accent3"/>
          </a:solidFill>
          <a:ln w="28575">
            <a:solidFill>
              <a:schemeClr val="bg1">
                <a:lumMod val="85000"/>
              </a:schemeClr>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4" name="Rounded Rectangle 123">
            <a:extLst>
              <a:ext uri="{FF2B5EF4-FFF2-40B4-BE49-F238E27FC236}">
                <a16:creationId xmlns:a16="http://schemas.microsoft.com/office/drawing/2014/main" id="{60CDE50D-CF24-498C-BC86-29BA5AB94250}"/>
              </a:ext>
            </a:extLst>
          </p:cNvPr>
          <p:cNvSpPr/>
          <p:nvPr/>
        </p:nvSpPr>
        <p:spPr bwMode="auto">
          <a:xfrm>
            <a:off x="4233837" y="2921084"/>
            <a:ext cx="1763889" cy="2563733"/>
          </a:xfrm>
          <a:prstGeom prst="rect">
            <a:avLst/>
          </a:prstGeom>
          <a:solidFill>
            <a:schemeClr val="bg1"/>
          </a:solidFill>
          <a:ln w="9525">
            <a:solidFill>
              <a:schemeClr val="bg2"/>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5" name="Rounded Rectangle 124">
            <a:extLst>
              <a:ext uri="{FF2B5EF4-FFF2-40B4-BE49-F238E27FC236}">
                <a16:creationId xmlns:a16="http://schemas.microsoft.com/office/drawing/2014/main" id="{8DCE2534-AF0C-4C0C-977A-E6857ECB619A}"/>
              </a:ext>
            </a:extLst>
          </p:cNvPr>
          <p:cNvSpPr/>
          <p:nvPr/>
        </p:nvSpPr>
        <p:spPr bwMode="auto">
          <a:xfrm>
            <a:off x="4339200" y="2727425"/>
            <a:ext cx="1525027" cy="430827"/>
          </a:xfrm>
          <a:prstGeom prst="rect">
            <a:avLst/>
          </a:prstGeom>
          <a:solidFill>
            <a:schemeClr val="accent3"/>
          </a:solidFill>
          <a:ln w="9525">
            <a:solidFill>
              <a:schemeClr val="bg1">
                <a:lumMod val="85000"/>
              </a:schemeClr>
            </a:solid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rPr>
              <a:t>Project Management</a:t>
            </a:r>
            <a:endParaRPr lang="en-US" sz="1400" dirty="0">
              <a:solidFill>
                <a:schemeClr val="bg1"/>
              </a:solidFill>
            </a:endParaRPr>
          </a:p>
        </p:txBody>
      </p:sp>
      <p:sp>
        <p:nvSpPr>
          <p:cNvPr id="26" name="Oval 25">
            <a:extLst>
              <a:ext uri="{FF2B5EF4-FFF2-40B4-BE49-F238E27FC236}">
                <a16:creationId xmlns:a16="http://schemas.microsoft.com/office/drawing/2014/main" id="{4CC199B3-8516-40B9-9E43-7138319D473F}"/>
              </a:ext>
            </a:extLst>
          </p:cNvPr>
          <p:cNvSpPr/>
          <p:nvPr/>
        </p:nvSpPr>
        <p:spPr bwMode="auto">
          <a:xfrm>
            <a:off x="6668112" y="1361753"/>
            <a:ext cx="890211" cy="890211"/>
          </a:xfrm>
          <a:prstGeom prst="ellipse">
            <a:avLst/>
          </a:prstGeom>
          <a:solidFill>
            <a:schemeClr val="accent4"/>
          </a:solidFill>
          <a:ln w="28575">
            <a:solidFill>
              <a:schemeClr val="bg1">
                <a:lumMod val="85000"/>
              </a:schemeClr>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7" name="Rounded Rectangle 130">
            <a:extLst>
              <a:ext uri="{FF2B5EF4-FFF2-40B4-BE49-F238E27FC236}">
                <a16:creationId xmlns:a16="http://schemas.microsoft.com/office/drawing/2014/main" id="{FEA10067-144E-43B8-A3E4-2ACCEE7AE36B}"/>
              </a:ext>
            </a:extLst>
          </p:cNvPr>
          <p:cNvSpPr/>
          <p:nvPr/>
        </p:nvSpPr>
        <p:spPr bwMode="auto">
          <a:xfrm>
            <a:off x="6231274" y="2921084"/>
            <a:ext cx="1763889" cy="2563738"/>
          </a:xfrm>
          <a:prstGeom prst="rect">
            <a:avLst/>
          </a:prstGeom>
          <a:solidFill>
            <a:schemeClr val="bg1"/>
          </a:solidFill>
          <a:ln w="9525">
            <a:solidFill>
              <a:schemeClr val="bg2"/>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28" name="Rounded Rectangle 131">
            <a:extLst>
              <a:ext uri="{FF2B5EF4-FFF2-40B4-BE49-F238E27FC236}">
                <a16:creationId xmlns:a16="http://schemas.microsoft.com/office/drawing/2014/main" id="{7AFF63FA-5312-4341-A68E-83E8FCE91061}"/>
              </a:ext>
            </a:extLst>
          </p:cNvPr>
          <p:cNvSpPr/>
          <p:nvPr/>
        </p:nvSpPr>
        <p:spPr bwMode="auto">
          <a:xfrm>
            <a:off x="6350705" y="2727425"/>
            <a:ext cx="1525027" cy="430827"/>
          </a:xfrm>
          <a:prstGeom prst="rect">
            <a:avLst/>
          </a:prstGeom>
          <a:solidFill>
            <a:schemeClr val="accent4"/>
          </a:solidFill>
          <a:ln w="9525">
            <a:solidFill>
              <a:schemeClr val="bg1">
                <a:lumMod val="85000"/>
              </a:schemeClr>
            </a:solid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rPr>
              <a:t>Equipment Requirements</a:t>
            </a:r>
            <a:endParaRPr lang="en-US" sz="1400" dirty="0">
              <a:solidFill>
                <a:schemeClr val="bg1"/>
              </a:solidFill>
            </a:endParaRPr>
          </a:p>
        </p:txBody>
      </p:sp>
      <p:sp>
        <p:nvSpPr>
          <p:cNvPr id="29" name="Oval 28">
            <a:extLst>
              <a:ext uri="{FF2B5EF4-FFF2-40B4-BE49-F238E27FC236}">
                <a16:creationId xmlns:a16="http://schemas.microsoft.com/office/drawing/2014/main" id="{A7074D9B-580B-4C1F-8419-6585CD11093F}"/>
              </a:ext>
            </a:extLst>
          </p:cNvPr>
          <p:cNvSpPr/>
          <p:nvPr/>
        </p:nvSpPr>
        <p:spPr bwMode="auto">
          <a:xfrm>
            <a:off x="8707465" y="1361753"/>
            <a:ext cx="890211" cy="890211"/>
          </a:xfrm>
          <a:prstGeom prst="ellipse">
            <a:avLst/>
          </a:prstGeom>
          <a:solidFill>
            <a:schemeClr val="tx2"/>
          </a:solidFill>
          <a:ln w="28575">
            <a:solidFill>
              <a:schemeClr val="bg1">
                <a:lumMod val="85000"/>
              </a:schemeClr>
            </a:solidFill>
            <a:round/>
            <a:headEnd/>
            <a:tailEnd/>
          </a:ln>
          <a:effectLst/>
        </p:spPr>
        <p:txBody>
          <a:bodyPr vert="horz" wrap="square" lIns="121920" tIns="60960" rIns="121920" bIns="60960" numCol="1" rtlCol="0" anchor="t" anchorCtr="0" compatLnSpc="1">
            <a:prstTxWarp prst="textNoShape">
              <a:avLst/>
            </a:prstTxWarp>
          </a:bodyPr>
          <a:lstStyle/>
          <a:p>
            <a:pPr algn="ctr"/>
            <a:endParaRPr lang="en-US" sz="2400" dirty="0"/>
          </a:p>
        </p:txBody>
      </p:sp>
      <p:sp>
        <p:nvSpPr>
          <p:cNvPr id="30" name="Rounded Rectangle 139">
            <a:extLst>
              <a:ext uri="{FF2B5EF4-FFF2-40B4-BE49-F238E27FC236}">
                <a16:creationId xmlns:a16="http://schemas.microsoft.com/office/drawing/2014/main" id="{79C4B296-7AA5-417B-8FDD-BA0185274215}"/>
              </a:ext>
            </a:extLst>
          </p:cNvPr>
          <p:cNvSpPr/>
          <p:nvPr/>
        </p:nvSpPr>
        <p:spPr bwMode="auto">
          <a:xfrm>
            <a:off x="8242492" y="2921084"/>
            <a:ext cx="1763889" cy="2563741"/>
          </a:xfrm>
          <a:prstGeom prst="rect">
            <a:avLst/>
          </a:prstGeom>
          <a:solidFill>
            <a:schemeClr val="bg1"/>
          </a:solidFill>
          <a:ln w="9525">
            <a:solidFill>
              <a:schemeClr val="bg2"/>
            </a:solidFill>
            <a:round/>
            <a:headEnd/>
            <a:tailEnd/>
          </a:ln>
          <a:effectLst/>
        </p:spPr>
        <p:txBody>
          <a:bodyPr vert="horz" wrap="square" lIns="121920" tIns="60960" rIns="121920" bIns="60960" numCol="1" rtlCol="0" anchor="t" anchorCtr="0" compatLnSpc="1">
            <a:prstTxWarp prst="textNoShape">
              <a:avLst/>
            </a:prstTxWarp>
          </a:bodyPr>
          <a:lstStyle/>
          <a:p>
            <a:pPr algn="ctr"/>
            <a:r>
              <a:rPr lang="en-US" sz="1200" dirty="0">
                <a:solidFill>
                  <a:schemeClr val="accent2"/>
                </a:solidFill>
              </a:rPr>
              <a:t>Equipment Project</a:t>
            </a:r>
          </a:p>
        </p:txBody>
      </p:sp>
      <p:sp>
        <p:nvSpPr>
          <p:cNvPr id="31" name="Rounded Rectangle 140">
            <a:extLst>
              <a:ext uri="{FF2B5EF4-FFF2-40B4-BE49-F238E27FC236}">
                <a16:creationId xmlns:a16="http://schemas.microsoft.com/office/drawing/2014/main" id="{7C57B840-EC70-4231-BCF7-E0A248C063EB}"/>
              </a:ext>
            </a:extLst>
          </p:cNvPr>
          <p:cNvSpPr/>
          <p:nvPr/>
        </p:nvSpPr>
        <p:spPr bwMode="auto">
          <a:xfrm>
            <a:off x="8361923" y="2727425"/>
            <a:ext cx="1525027" cy="430827"/>
          </a:xfrm>
          <a:prstGeom prst="rect">
            <a:avLst/>
          </a:prstGeom>
          <a:solidFill>
            <a:schemeClr val="tx2"/>
          </a:solidFill>
          <a:ln w="9525">
            <a:solidFill>
              <a:schemeClr val="bg1">
                <a:lumMod val="85000"/>
              </a:schemeClr>
            </a:solid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rPr>
              <a:t>Equipment Quoting</a:t>
            </a:r>
            <a:endParaRPr lang="en-US" sz="1400" dirty="0">
              <a:solidFill>
                <a:schemeClr val="bg1"/>
              </a:solidFill>
            </a:endParaRPr>
          </a:p>
        </p:txBody>
      </p:sp>
      <p:sp>
        <p:nvSpPr>
          <p:cNvPr id="32" name="Rectangle 31">
            <a:extLst>
              <a:ext uri="{FF2B5EF4-FFF2-40B4-BE49-F238E27FC236}">
                <a16:creationId xmlns:a16="http://schemas.microsoft.com/office/drawing/2014/main" id="{C4056A27-88B4-476C-995A-43FE660215D6}"/>
              </a:ext>
            </a:extLst>
          </p:cNvPr>
          <p:cNvSpPr/>
          <p:nvPr/>
        </p:nvSpPr>
        <p:spPr>
          <a:xfrm flipH="1">
            <a:off x="371459" y="3337026"/>
            <a:ext cx="1499476" cy="1661993"/>
          </a:xfrm>
          <a:prstGeom prst="rect">
            <a:avLst/>
          </a:prstGeom>
        </p:spPr>
        <p:txBody>
          <a:bodyPr wrap="square" lIns="0" tIns="0" rIns="0" bIns="0" anchor="ctr">
            <a:spAutoFit/>
          </a:bodyPr>
          <a:lstStyle/>
          <a:p>
            <a:pPr algn="ctr"/>
            <a:r>
              <a:rPr lang="en-US" sz="1200" dirty="0">
                <a:solidFill>
                  <a:schemeClr val="accent2"/>
                </a:solidFill>
              </a:rPr>
              <a:t>Prior to issuing a Professional Service Proposal (PSP) we like having a meeting with the Retailer and our design team to talk about the overall scope, timing and Retailer’s vision.  </a:t>
            </a:r>
          </a:p>
        </p:txBody>
      </p:sp>
      <p:sp>
        <p:nvSpPr>
          <p:cNvPr id="33" name="Rectangle 32">
            <a:extLst>
              <a:ext uri="{FF2B5EF4-FFF2-40B4-BE49-F238E27FC236}">
                <a16:creationId xmlns:a16="http://schemas.microsoft.com/office/drawing/2014/main" id="{5F20583F-423A-4473-BDB8-3A7B2D4A5AF0}"/>
              </a:ext>
            </a:extLst>
          </p:cNvPr>
          <p:cNvSpPr/>
          <p:nvPr/>
        </p:nvSpPr>
        <p:spPr>
          <a:xfrm flipH="1">
            <a:off x="2368750" y="3226451"/>
            <a:ext cx="1499476" cy="2031325"/>
          </a:xfrm>
          <a:prstGeom prst="rect">
            <a:avLst/>
          </a:prstGeom>
        </p:spPr>
        <p:txBody>
          <a:bodyPr wrap="square" lIns="0" tIns="0" rIns="0" bIns="0" anchor="ctr">
            <a:spAutoFit/>
          </a:bodyPr>
          <a:lstStyle/>
          <a:p>
            <a:pPr algn="ctr"/>
            <a:r>
              <a:rPr lang="en-US" sz="1200" dirty="0">
                <a:solidFill>
                  <a:schemeClr val="accent2"/>
                </a:solidFill>
              </a:rPr>
              <a:t>Store Planner works with Retailer on concept floor plans, sharing inspirational photos and layout ideas.  When complete, a concept budget for equipment is completed and approved before finalizing fixture plan.</a:t>
            </a:r>
          </a:p>
        </p:txBody>
      </p:sp>
      <p:sp>
        <p:nvSpPr>
          <p:cNvPr id="34" name="Rectangle 33">
            <a:extLst>
              <a:ext uri="{FF2B5EF4-FFF2-40B4-BE49-F238E27FC236}">
                <a16:creationId xmlns:a16="http://schemas.microsoft.com/office/drawing/2014/main" id="{8F7918A5-412F-4E23-84BB-FC88014FF7B8}"/>
              </a:ext>
            </a:extLst>
          </p:cNvPr>
          <p:cNvSpPr/>
          <p:nvPr/>
        </p:nvSpPr>
        <p:spPr>
          <a:xfrm flipH="1">
            <a:off x="6411066" y="3379767"/>
            <a:ext cx="1499476" cy="1661993"/>
          </a:xfrm>
          <a:prstGeom prst="rect">
            <a:avLst/>
          </a:prstGeom>
        </p:spPr>
        <p:txBody>
          <a:bodyPr wrap="square" lIns="0" tIns="0" rIns="0" bIns="0" anchor="ctr">
            <a:spAutoFit/>
          </a:bodyPr>
          <a:lstStyle/>
          <a:p>
            <a:pPr algn="ctr"/>
            <a:r>
              <a:rPr lang="en-US" sz="1200" dirty="0">
                <a:solidFill>
                  <a:schemeClr val="accent2"/>
                </a:solidFill>
              </a:rPr>
              <a:t>Store Planner and Project Manager work together to develop equipment and refrigeration requirement utility schedules, location drawings and responsibility matrix.</a:t>
            </a:r>
          </a:p>
        </p:txBody>
      </p:sp>
      <p:sp>
        <p:nvSpPr>
          <p:cNvPr id="35" name="Rectangle 34">
            <a:extLst>
              <a:ext uri="{FF2B5EF4-FFF2-40B4-BE49-F238E27FC236}">
                <a16:creationId xmlns:a16="http://schemas.microsoft.com/office/drawing/2014/main" id="{FB43A1C3-62A0-4204-A389-1418221E6749}"/>
              </a:ext>
            </a:extLst>
          </p:cNvPr>
          <p:cNvSpPr/>
          <p:nvPr/>
        </p:nvSpPr>
        <p:spPr>
          <a:xfrm flipH="1">
            <a:off x="8386656" y="3367408"/>
            <a:ext cx="1499476" cy="1846659"/>
          </a:xfrm>
          <a:prstGeom prst="rect">
            <a:avLst/>
          </a:prstGeom>
        </p:spPr>
        <p:txBody>
          <a:bodyPr wrap="square" lIns="0" tIns="0" rIns="0" bIns="0" anchor="ctr">
            <a:spAutoFit/>
          </a:bodyPr>
          <a:lstStyle/>
          <a:p>
            <a:pPr algn="ctr"/>
            <a:r>
              <a:rPr lang="en-US" sz="1200" dirty="0">
                <a:solidFill>
                  <a:schemeClr val="accent2"/>
                </a:solidFill>
              </a:rPr>
              <a:t>Equipment Project Coordinator is assigned to work with internal equipment experts on developing a detail equipment list while coordinating with the Project Manager and Retailer on shipment schedules.</a:t>
            </a:r>
          </a:p>
        </p:txBody>
      </p:sp>
      <p:pic>
        <p:nvPicPr>
          <p:cNvPr id="36" name="Graphic 35">
            <a:extLst>
              <a:ext uri="{FF2B5EF4-FFF2-40B4-BE49-F238E27FC236}">
                <a16:creationId xmlns:a16="http://schemas.microsoft.com/office/drawing/2014/main" id="{6BC8E224-93AE-4CD6-BA8A-F436261D45A7}"/>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790217" y="1610049"/>
            <a:ext cx="677686" cy="387252"/>
          </a:xfrm>
          <a:prstGeom prst="rect">
            <a:avLst/>
          </a:prstGeom>
        </p:spPr>
      </p:pic>
      <p:pic>
        <p:nvPicPr>
          <p:cNvPr id="37" name="Graphic 36">
            <a:extLst>
              <a:ext uri="{FF2B5EF4-FFF2-40B4-BE49-F238E27FC236}">
                <a16:creationId xmlns:a16="http://schemas.microsoft.com/office/drawing/2014/main" id="{33A84478-EBC6-48CF-B0CE-6EA6C1B5A3C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872629" y="1521705"/>
            <a:ext cx="518648" cy="518648"/>
          </a:xfrm>
          <a:prstGeom prst="rect">
            <a:avLst/>
          </a:prstGeom>
        </p:spPr>
      </p:pic>
      <p:pic>
        <p:nvPicPr>
          <p:cNvPr id="38" name="Graphic 37">
            <a:extLst>
              <a:ext uri="{FF2B5EF4-FFF2-40B4-BE49-F238E27FC236}">
                <a16:creationId xmlns:a16="http://schemas.microsoft.com/office/drawing/2014/main" id="{D4FC4DCE-0303-48A2-A472-3CBF0A56B2C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980392" y="791414"/>
            <a:ext cx="577931" cy="499547"/>
          </a:xfrm>
          <a:prstGeom prst="rect">
            <a:avLst/>
          </a:prstGeom>
        </p:spPr>
      </p:pic>
      <p:pic>
        <p:nvPicPr>
          <p:cNvPr id="39" name="Graphic 38">
            <a:extLst>
              <a:ext uri="{FF2B5EF4-FFF2-40B4-BE49-F238E27FC236}">
                <a16:creationId xmlns:a16="http://schemas.microsoft.com/office/drawing/2014/main" id="{C0ACDF56-DF96-43A8-BDA7-2E5C5A7AFD1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880092" y="1582910"/>
            <a:ext cx="544956" cy="499547"/>
          </a:xfrm>
          <a:prstGeom prst="rect">
            <a:avLst/>
          </a:prstGeom>
        </p:spPr>
      </p:pic>
      <p:sp>
        <p:nvSpPr>
          <p:cNvPr id="41" name="Rectangle 40">
            <a:extLst>
              <a:ext uri="{FF2B5EF4-FFF2-40B4-BE49-F238E27FC236}">
                <a16:creationId xmlns:a16="http://schemas.microsoft.com/office/drawing/2014/main" id="{B19A3369-5860-452A-B2B3-7C990A259ACE}"/>
              </a:ext>
            </a:extLst>
          </p:cNvPr>
          <p:cNvSpPr/>
          <p:nvPr/>
        </p:nvSpPr>
        <p:spPr>
          <a:xfrm flipH="1">
            <a:off x="10295296" y="3318784"/>
            <a:ext cx="1579867" cy="2031325"/>
          </a:xfrm>
          <a:prstGeom prst="rect">
            <a:avLst/>
          </a:prstGeom>
        </p:spPr>
        <p:txBody>
          <a:bodyPr wrap="square" lIns="0" tIns="0" rIns="0" bIns="0" anchor="ctr">
            <a:spAutoFit/>
          </a:bodyPr>
          <a:lstStyle/>
          <a:p>
            <a:pPr algn="ctr"/>
            <a:r>
              <a:rPr lang="en-US" sz="1200" dirty="0">
                <a:solidFill>
                  <a:schemeClr val="accent2"/>
                </a:solidFill>
              </a:rPr>
              <a:t>Designer brings to life the look and feel of the store by creating custom drawings unique to the project goals.  The design is then competitively bid and installed turnkey. Team collaborates with other project trades for a holistic store environment.</a:t>
            </a:r>
          </a:p>
        </p:txBody>
      </p:sp>
      <p:sp>
        <p:nvSpPr>
          <p:cNvPr id="43" name="Rounded Rectangle 140">
            <a:extLst>
              <a:ext uri="{FF2B5EF4-FFF2-40B4-BE49-F238E27FC236}">
                <a16:creationId xmlns:a16="http://schemas.microsoft.com/office/drawing/2014/main" id="{2D9DAFAE-EF1F-4D6A-8E58-8CE11E7A01B6}"/>
              </a:ext>
            </a:extLst>
          </p:cNvPr>
          <p:cNvSpPr/>
          <p:nvPr/>
        </p:nvSpPr>
        <p:spPr bwMode="auto">
          <a:xfrm>
            <a:off x="10338331" y="2739147"/>
            <a:ext cx="1525027" cy="458790"/>
          </a:xfrm>
          <a:prstGeom prst="rect">
            <a:avLst/>
          </a:prstGeom>
          <a:solidFill>
            <a:schemeClr val="tx1">
              <a:lumMod val="75000"/>
              <a:lumOff val="25000"/>
            </a:schemeClr>
          </a:solidFill>
          <a:ln w="9525">
            <a:solidFill>
              <a:schemeClr val="bg1">
                <a:lumMod val="85000"/>
              </a:schemeClr>
            </a:solidFill>
            <a:round/>
            <a:headEnd/>
            <a:tailEnd/>
          </a:ln>
        </p:spPr>
        <p:txBody>
          <a:bodyPr vert="horz" wrap="square" lIns="121920" tIns="60960" rIns="121920" bIns="60960" numCol="1" rtlCol="0" anchor="ctr" anchorCtr="0" compatLnSpc="1">
            <a:prstTxWarp prst="textNoShape">
              <a:avLst/>
            </a:prstTxWarp>
          </a:bodyPr>
          <a:lstStyle/>
          <a:p>
            <a:pPr algn="ctr"/>
            <a:r>
              <a:rPr lang="en-US" sz="1400" b="1" dirty="0">
                <a:solidFill>
                  <a:schemeClr val="bg1"/>
                </a:solidFill>
              </a:rPr>
              <a:t>Interior Design &amp; Decor</a:t>
            </a:r>
            <a:endParaRPr lang="en-US" sz="1400" dirty="0">
              <a:solidFill>
                <a:schemeClr val="bg1"/>
              </a:solidFill>
            </a:endParaRPr>
          </a:p>
        </p:txBody>
      </p:sp>
      <p:pic>
        <p:nvPicPr>
          <p:cNvPr id="44" name="Graphic 43">
            <a:extLst>
              <a:ext uri="{FF2B5EF4-FFF2-40B4-BE49-F238E27FC236}">
                <a16:creationId xmlns:a16="http://schemas.microsoft.com/office/drawing/2014/main" id="{BA4E2009-1A8F-4464-AC45-ADA4FC68428E}"/>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0683984" y="1527284"/>
            <a:ext cx="617296" cy="617296"/>
          </a:xfrm>
          <a:prstGeom prst="rect">
            <a:avLst/>
          </a:prstGeom>
        </p:spPr>
      </p:pic>
      <p:cxnSp>
        <p:nvCxnSpPr>
          <p:cNvPr id="47" name="Straight Connector 46">
            <a:extLst>
              <a:ext uri="{FF2B5EF4-FFF2-40B4-BE49-F238E27FC236}">
                <a16:creationId xmlns:a16="http://schemas.microsoft.com/office/drawing/2014/main" id="{ED366AFF-EE7C-43A2-830D-0823EB9228E4}"/>
              </a:ext>
            </a:extLst>
          </p:cNvPr>
          <p:cNvCxnSpPr>
            <a:cxnSpLocks/>
            <a:endCxn id="28" idx="0"/>
          </p:cNvCxnSpPr>
          <p:nvPr/>
        </p:nvCxnSpPr>
        <p:spPr>
          <a:xfrm>
            <a:off x="7105266" y="2251964"/>
            <a:ext cx="7953" cy="475461"/>
          </a:xfrm>
          <a:prstGeom prst="line">
            <a:avLst/>
          </a:prstGeom>
          <a:ln w="12700">
            <a:solidFill>
              <a:schemeClr val="bg1">
                <a:lumMod val="75000"/>
              </a:schemeClr>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48" name="Rectangle 47">
            <a:extLst>
              <a:ext uri="{FF2B5EF4-FFF2-40B4-BE49-F238E27FC236}">
                <a16:creationId xmlns:a16="http://schemas.microsoft.com/office/drawing/2014/main" id="{721FF766-D6FE-4A4C-AA51-77CD935678B5}"/>
              </a:ext>
            </a:extLst>
          </p:cNvPr>
          <p:cNvSpPr/>
          <p:nvPr/>
        </p:nvSpPr>
        <p:spPr>
          <a:xfrm flipH="1">
            <a:off x="4307621" y="3367407"/>
            <a:ext cx="1644460" cy="1846659"/>
          </a:xfrm>
          <a:prstGeom prst="rect">
            <a:avLst/>
          </a:prstGeom>
        </p:spPr>
        <p:txBody>
          <a:bodyPr wrap="square" lIns="0" tIns="0" rIns="0" bIns="0" anchor="ctr">
            <a:spAutoFit/>
          </a:bodyPr>
          <a:lstStyle/>
          <a:p>
            <a:pPr algn="ctr"/>
            <a:r>
              <a:rPr lang="en-US" sz="1200" dirty="0">
                <a:solidFill>
                  <a:schemeClr val="accent2"/>
                </a:solidFill>
              </a:rPr>
              <a:t>Project Manager becomes the single point of contact that offers the critical support needed between the design team, architect, contractor, equipment team and Retailer during the design process until project completion.</a:t>
            </a:r>
          </a:p>
        </p:txBody>
      </p:sp>
      <p:pic>
        <p:nvPicPr>
          <p:cNvPr id="50" name="Graphic 49" descr="Cycle with people outline">
            <a:extLst>
              <a:ext uri="{FF2B5EF4-FFF2-40B4-BE49-F238E27FC236}">
                <a16:creationId xmlns:a16="http://schemas.microsoft.com/office/drawing/2014/main" id="{CED84FEB-1BD5-484A-A00F-C4D28CE2189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p:blipFill>
        <p:spPr>
          <a:xfrm>
            <a:off x="4677146" y="1332942"/>
            <a:ext cx="843232" cy="843232"/>
          </a:xfrm>
          <a:prstGeom prst="rect">
            <a:avLst/>
          </a:prstGeom>
        </p:spPr>
      </p:pic>
      <p:pic>
        <p:nvPicPr>
          <p:cNvPr id="49" name="Graphic 48">
            <a:extLst>
              <a:ext uri="{FF2B5EF4-FFF2-40B4-BE49-F238E27FC236}">
                <a16:creationId xmlns:a16="http://schemas.microsoft.com/office/drawing/2014/main" id="{F895EB99-32D3-43C5-9858-4E2BD173E95A}"/>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800572" y="1587369"/>
            <a:ext cx="577931" cy="499547"/>
          </a:xfrm>
          <a:prstGeom prst="rect">
            <a:avLst/>
          </a:prstGeom>
        </p:spPr>
      </p:pic>
      <p:sp>
        <p:nvSpPr>
          <p:cNvPr id="5" name="TextBox 4">
            <a:extLst>
              <a:ext uri="{FF2B5EF4-FFF2-40B4-BE49-F238E27FC236}">
                <a16:creationId xmlns:a16="http://schemas.microsoft.com/office/drawing/2014/main" id="{3C90614B-5372-4085-BCBF-B3B744670C4D}"/>
              </a:ext>
            </a:extLst>
          </p:cNvPr>
          <p:cNvSpPr txBox="1"/>
          <p:nvPr/>
        </p:nvSpPr>
        <p:spPr>
          <a:xfrm>
            <a:off x="688868" y="5714150"/>
            <a:ext cx="10814264" cy="830997"/>
          </a:xfrm>
          <a:prstGeom prst="rect">
            <a:avLst/>
          </a:prstGeom>
          <a:noFill/>
          <a:ln>
            <a:solidFill>
              <a:schemeClr val="tx1">
                <a:lumMod val="65000"/>
                <a:lumOff val="35000"/>
              </a:schemeClr>
            </a:solidFill>
          </a:ln>
        </p:spPr>
        <p:txBody>
          <a:bodyPr wrap="square" rtlCol="0">
            <a:spAutoFit/>
          </a:bodyPr>
          <a:lstStyle/>
          <a:p>
            <a:r>
              <a:rPr lang="en-US" sz="1600" dirty="0">
                <a:solidFill>
                  <a:schemeClr val="tx1">
                    <a:lumMod val="65000"/>
                    <a:lumOff val="35000"/>
                  </a:schemeClr>
                </a:solidFill>
              </a:rPr>
              <a:t>After final fixture plan is complete our UNFI Account Manager will take lead to introduce you to the UNFI Shelf Management team to review their services with Macro Store Planning, Assortment &amp; Execution and Market Intelligence.   Click this link to learn more - </a:t>
            </a:r>
            <a:r>
              <a:rPr lang="en-US" sz="1600" dirty="0">
                <a:hlinkClick r:id="rId14"/>
              </a:rPr>
              <a:t>Home | Professional Services (unfi.com)</a:t>
            </a:r>
            <a:endParaRPr lang="en-US" sz="1600" dirty="0">
              <a:solidFill>
                <a:schemeClr val="tx1">
                  <a:lumMod val="65000"/>
                  <a:lumOff val="35000"/>
                </a:schemeClr>
              </a:solidFill>
            </a:endParaRPr>
          </a:p>
        </p:txBody>
      </p:sp>
    </p:spTree>
    <p:extLst>
      <p:ext uri="{BB962C8B-B14F-4D97-AF65-F5344CB8AC3E}">
        <p14:creationId xmlns:p14="http://schemas.microsoft.com/office/powerpoint/2010/main" val="391551403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8F87A-897D-4EB6-93E8-F8CFBFB458E1}"/>
              </a:ext>
            </a:extLst>
          </p:cNvPr>
          <p:cNvSpPr/>
          <p:nvPr/>
        </p:nvSpPr>
        <p:spPr>
          <a:xfrm>
            <a:off x="2" y="1002557"/>
            <a:ext cx="12191998" cy="585544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a:extLst>
              <a:ext uri="{FF2B5EF4-FFF2-40B4-BE49-F238E27FC236}">
                <a16:creationId xmlns:a16="http://schemas.microsoft.com/office/drawing/2014/main" id="{0866172F-3190-430E-9002-20752D6CF15D}"/>
              </a:ext>
            </a:extLst>
          </p:cNvPr>
          <p:cNvSpPr>
            <a:spLocks noGrp="1"/>
          </p:cNvSpPr>
          <p:nvPr>
            <p:ph type="sldNum" sz="quarter" idx="11"/>
          </p:nvPr>
        </p:nvSpPr>
        <p:spPr/>
        <p:txBody>
          <a:bodyPr/>
          <a:lstStyle/>
          <a:p>
            <a:fld id="{22BBE9A4-D686-48A6-A4A5-2908C4502078}" type="slidenum">
              <a:rPr lang="en-US" smtClean="0"/>
              <a:t>6</a:t>
            </a:fld>
            <a:endParaRPr lang="en-US" dirty="0"/>
          </a:p>
        </p:txBody>
      </p:sp>
      <p:sp>
        <p:nvSpPr>
          <p:cNvPr id="8" name="Title 34">
            <a:extLst>
              <a:ext uri="{FF2B5EF4-FFF2-40B4-BE49-F238E27FC236}">
                <a16:creationId xmlns:a16="http://schemas.microsoft.com/office/drawing/2014/main" id="{643C77EF-50E2-40AB-ACFE-25DCBA54238D}"/>
              </a:ext>
            </a:extLst>
          </p:cNvPr>
          <p:cNvSpPr>
            <a:spLocks noGrp="1"/>
          </p:cNvSpPr>
          <p:nvPr>
            <p:ph type="title"/>
          </p:nvPr>
        </p:nvSpPr>
        <p:spPr>
          <a:xfrm>
            <a:off x="1000073" y="526508"/>
            <a:ext cx="10709711" cy="796159"/>
          </a:xfrm>
        </p:spPr>
        <p:txBody>
          <a:bodyPr/>
          <a:lstStyle/>
          <a:p>
            <a:r>
              <a:rPr lang="en-US" dirty="0"/>
              <a:t>Deliverables &amp; Key Benefits</a:t>
            </a:r>
          </a:p>
        </p:txBody>
      </p:sp>
      <p:sp>
        <p:nvSpPr>
          <p:cNvPr id="9" name="Text Placeholder 19">
            <a:extLst>
              <a:ext uri="{FF2B5EF4-FFF2-40B4-BE49-F238E27FC236}">
                <a16:creationId xmlns:a16="http://schemas.microsoft.com/office/drawing/2014/main" id="{E3482E09-A28B-4AAB-8163-F992D3FE8000}"/>
              </a:ext>
            </a:extLst>
          </p:cNvPr>
          <p:cNvSpPr>
            <a:spLocks noGrp="1"/>
          </p:cNvSpPr>
          <p:nvPr>
            <p:ph type="body" idx="15"/>
          </p:nvPr>
        </p:nvSpPr>
        <p:spPr>
          <a:xfrm>
            <a:off x="1000073" y="38608"/>
            <a:ext cx="10707624" cy="292608"/>
          </a:xfrm>
        </p:spPr>
        <p:txBody>
          <a:bodyPr/>
          <a:lstStyle/>
          <a:p>
            <a:r>
              <a:rPr lang="en-US" dirty="0"/>
              <a:t>Store design &amp; equipment</a:t>
            </a:r>
          </a:p>
        </p:txBody>
      </p:sp>
      <p:sp>
        <p:nvSpPr>
          <p:cNvPr id="12" name="Content Placeholder 21">
            <a:extLst>
              <a:ext uri="{FF2B5EF4-FFF2-40B4-BE49-F238E27FC236}">
                <a16:creationId xmlns:a16="http://schemas.microsoft.com/office/drawing/2014/main" id="{4C4F519B-F773-4E77-927F-88E78FD37FEA}"/>
              </a:ext>
            </a:extLst>
          </p:cNvPr>
          <p:cNvSpPr txBox="1">
            <a:spLocks/>
          </p:cNvSpPr>
          <p:nvPr/>
        </p:nvSpPr>
        <p:spPr>
          <a:xfrm>
            <a:off x="8200311" y="1929061"/>
            <a:ext cx="1812933" cy="4140982"/>
          </a:xfrm>
          <a:prstGeom prst="rect">
            <a:avLst/>
          </a:prstGeom>
          <a:solidFill>
            <a:schemeClr val="bg1"/>
          </a:solidFill>
          <a:ln>
            <a:noFill/>
          </a:ln>
          <a:effectLst>
            <a:outerShdw dist="101600" dir="16200000" rotWithShape="0">
              <a:schemeClr val="accent6">
                <a:lumMod val="50000"/>
              </a:schemeClr>
            </a:outerShdw>
          </a:effectLst>
        </p:spPr>
        <p:txBody>
          <a:bodyPr vert="horz" lIns="137160" tIns="36576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600" kern="1200">
                <a:solidFill>
                  <a:schemeClr val="accent2"/>
                </a:solidFill>
                <a:latin typeface="+mn-lt"/>
                <a:ea typeface="+mn-ea"/>
                <a:cs typeface="+mn-cs"/>
              </a:defRPr>
            </a:lvl2pPr>
            <a:lvl3pPr marL="515938" indent="-173038" algn="l" defTabSz="914400" rtl="0" eaLnBrk="1" latinLnBrk="0" hangingPunct="1">
              <a:lnSpc>
                <a:spcPct val="90000"/>
              </a:lnSpc>
              <a:spcBef>
                <a:spcPts val="300"/>
              </a:spcBef>
              <a:buFont typeface="Arial" panose="020B0604020202020204" pitchFamily="34" charset="0"/>
              <a:buChar char="•"/>
              <a:defRPr sz="1400" kern="1200">
                <a:solidFill>
                  <a:schemeClr val="accent2"/>
                </a:solidFill>
                <a:latin typeface="+mn-lt"/>
                <a:ea typeface="+mn-ea"/>
                <a:cs typeface="+mn-cs"/>
              </a:defRPr>
            </a:lvl3pPr>
            <a:lvl4pPr marL="858838" indent="-17303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4pPr>
            <a:lvl5pPr marL="1141413" indent="-16668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en-US" sz="1600" dirty="0"/>
              <a:t>Equipment</a:t>
            </a:r>
          </a:p>
          <a:p>
            <a:pPr algn="ctr">
              <a:spcBef>
                <a:spcPts val="600"/>
              </a:spcBef>
            </a:pPr>
            <a:endParaRPr lang="en-US" sz="800" u="sng" dirty="0"/>
          </a:p>
          <a:p>
            <a:pPr marL="182880" lvl="1" indent="-182880">
              <a:spcBef>
                <a:spcPts val="600"/>
              </a:spcBef>
              <a:buFont typeface="Arial" panose="020B0604020202020204" pitchFamily="34" charset="0"/>
              <a:buChar char="•"/>
            </a:pPr>
            <a:r>
              <a:rPr lang="en-US" sz="1200" dirty="0"/>
              <a:t> Customer Support team 1-800-835-0165 (</a:t>
            </a:r>
            <a:r>
              <a:rPr lang="en-US" sz="1200" dirty="0">
                <a:hlinkClick r:id="rId2"/>
              </a:rPr>
              <a:t>equipmentservices@unfi.com</a:t>
            </a:r>
            <a:r>
              <a:rPr lang="en-US" sz="1200" dirty="0"/>
              <a:t>) to assist with misc quote needs</a:t>
            </a:r>
          </a:p>
          <a:p>
            <a:pPr marL="182880" indent="-182880">
              <a:spcBef>
                <a:spcPts val="600"/>
              </a:spcBef>
              <a:buFont typeface="Arial" panose="020B0604020202020204" pitchFamily="34" charset="0"/>
              <a:buChar char="•"/>
            </a:pPr>
            <a:r>
              <a:rPr lang="en-US" sz="1200" b="0" dirty="0"/>
              <a:t>Equipment Specialists that are experts in assigned categories</a:t>
            </a:r>
          </a:p>
          <a:p>
            <a:pPr marL="182880" lvl="1" indent="-182880">
              <a:spcBef>
                <a:spcPts val="600"/>
              </a:spcBef>
              <a:buFont typeface="Arial" panose="020B0604020202020204" pitchFamily="34" charset="0"/>
              <a:buChar char="•"/>
            </a:pPr>
            <a:r>
              <a:rPr lang="en-US" sz="1200" dirty="0"/>
              <a:t>Consolidated itemized equipment list with cutsheets for projects</a:t>
            </a:r>
            <a:endParaRPr lang="en-US" sz="1200" b="1" dirty="0"/>
          </a:p>
          <a:p>
            <a:pPr marL="182880" lvl="1" indent="-182880">
              <a:spcBef>
                <a:spcPts val="600"/>
              </a:spcBef>
              <a:buFont typeface="Arial" panose="020B0604020202020204" pitchFamily="34" charset="0"/>
              <a:buChar char="•"/>
            </a:pPr>
            <a:r>
              <a:rPr lang="en-US" sz="1200" dirty="0"/>
              <a:t>Obtain lower national account pricing by utilizing UNFI’s scale</a:t>
            </a:r>
          </a:p>
          <a:p>
            <a:pPr marL="182880" lvl="1" indent="-182880">
              <a:spcBef>
                <a:spcPts val="600"/>
              </a:spcBef>
              <a:buFont typeface="Arial" panose="020B0604020202020204" pitchFamily="34" charset="0"/>
              <a:buChar char="•"/>
            </a:pPr>
            <a:r>
              <a:rPr lang="en-US" sz="1200" dirty="0"/>
              <a:t>Vendor accountability through long-standing partnerships</a:t>
            </a:r>
          </a:p>
          <a:p>
            <a:pPr marL="285750" lvl="1" indent="-285750">
              <a:buFont typeface="Arial" panose="020B0604020202020204" pitchFamily="34" charset="0"/>
              <a:buChar char="•"/>
            </a:pPr>
            <a:endParaRPr lang="en-US" sz="1200" dirty="0"/>
          </a:p>
        </p:txBody>
      </p:sp>
      <p:sp>
        <p:nvSpPr>
          <p:cNvPr id="13" name="Content Placeholder 21">
            <a:extLst>
              <a:ext uri="{FF2B5EF4-FFF2-40B4-BE49-F238E27FC236}">
                <a16:creationId xmlns:a16="http://schemas.microsoft.com/office/drawing/2014/main" id="{938373A9-3715-48C8-B908-998FF69BADC1}"/>
              </a:ext>
            </a:extLst>
          </p:cNvPr>
          <p:cNvSpPr txBox="1">
            <a:spLocks/>
          </p:cNvSpPr>
          <p:nvPr/>
        </p:nvSpPr>
        <p:spPr>
          <a:xfrm>
            <a:off x="197670" y="1929061"/>
            <a:ext cx="1828800" cy="4140982"/>
          </a:xfrm>
          <a:prstGeom prst="rect">
            <a:avLst/>
          </a:prstGeom>
          <a:solidFill>
            <a:schemeClr val="bg1"/>
          </a:solidFill>
          <a:ln>
            <a:noFill/>
          </a:ln>
          <a:effectLst>
            <a:outerShdw dist="101600" dir="16200000" rotWithShape="0">
              <a:schemeClr val="tx1"/>
            </a:outerShdw>
          </a:effectLst>
        </p:spPr>
        <p:txBody>
          <a:bodyPr vert="horz" lIns="137160" tIns="365760" rIns="91440" bIns="45720" rtlCol="0">
            <a:normAutofit fontScale="92500"/>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600" kern="1200">
                <a:solidFill>
                  <a:schemeClr val="accent2"/>
                </a:solidFill>
                <a:latin typeface="+mn-lt"/>
                <a:ea typeface="+mn-ea"/>
                <a:cs typeface="+mn-cs"/>
              </a:defRPr>
            </a:lvl2pPr>
            <a:lvl3pPr marL="515938" indent="-173038" algn="l" defTabSz="914400" rtl="0" eaLnBrk="1" latinLnBrk="0" hangingPunct="1">
              <a:lnSpc>
                <a:spcPct val="90000"/>
              </a:lnSpc>
              <a:spcBef>
                <a:spcPts val="300"/>
              </a:spcBef>
              <a:buFont typeface="Arial" panose="020B0604020202020204" pitchFamily="34" charset="0"/>
              <a:buChar char="•"/>
              <a:defRPr sz="1400" kern="1200">
                <a:solidFill>
                  <a:schemeClr val="accent2"/>
                </a:solidFill>
                <a:latin typeface="+mn-lt"/>
                <a:ea typeface="+mn-ea"/>
                <a:cs typeface="+mn-cs"/>
              </a:defRPr>
            </a:lvl3pPr>
            <a:lvl4pPr marL="858838" indent="-17303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4pPr>
            <a:lvl5pPr marL="1141413" indent="-16668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700" dirty="0"/>
              <a:t>Store Planning</a:t>
            </a:r>
          </a:p>
          <a:p>
            <a:pPr algn="ctr"/>
            <a:endParaRPr lang="en-US" sz="1000" dirty="0"/>
          </a:p>
          <a:p>
            <a:pPr marL="182880" indent="-182880">
              <a:spcBef>
                <a:spcPts val="600"/>
              </a:spcBef>
              <a:buFont typeface="Arial" panose="020B0604020202020204" pitchFamily="34" charset="0"/>
              <a:buChar char="•"/>
            </a:pPr>
            <a:r>
              <a:rPr lang="en-US" sz="1200" b="0" dirty="0"/>
              <a:t>Concept fixture planning</a:t>
            </a:r>
          </a:p>
          <a:p>
            <a:pPr marL="182880" indent="-182880">
              <a:spcBef>
                <a:spcPts val="600"/>
              </a:spcBef>
              <a:buFont typeface="Arial" panose="020B0604020202020204" pitchFamily="34" charset="0"/>
              <a:buChar char="•"/>
            </a:pPr>
            <a:r>
              <a:rPr lang="en-US" sz="1200" b="0" dirty="0"/>
              <a:t>Final fixture plan with exact equipment dimensions and tagged schedule </a:t>
            </a:r>
          </a:p>
          <a:p>
            <a:pPr marL="182880" indent="-182880">
              <a:spcBef>
                <a:spcPts val="600"/>
              </a:spcBef>
              <a:buFont typeface="Arial" panose="020B0604020202020204" pitchFamily="34" charset="0"/>
              <a:buChar char="•"/>
            </a:pPr>
            <a:r>
              <a:rPr lang="en-US" sz="1200" b="0" dirty="0"/>
              <a:t>Expertise in grocery layouts for all store formats</a:t>
            </a:r>
          </a:p>
          <a:p>
            <a:pPr marL="182880" indent="-182880">
              <a:spcBef>
                <a:spcPts val="600"/>
              </a:spcBef>
              <a:buFont typeface="Arial" panose="020B0604020202020204" pitchFamily="34" charset="0"/>
              <a:buChar char="•"/>
            </a:pPr>
            <a:r>
              <a:rPr lang="en-US" sz="1200" b="0" dirty="0"/>
              <a:t>Creative merchandising concepts and industry trends</a:t>
            </a:r>
          </a:p>
          <a:p>
            <a:pPr marL="182880" indent="-182880">
              <a:spcBef>
                <a:spcPts val="600"/>
              </a:spcBef>
              <a:buFont typeface="Arial" panose="020B0604020202020204" pitchFamily="34" charset="0"/>
              <a:buChar char="•"/>
            </a:pPr>
            <a:r>
              <a:rPr lang="en-US" sz="1200" b="0" dirty="0"/>
              <a:t>Experienced planners with library of completed plans and inspirational photos </a:t>
            </a:r>
          </a:p>
          <a:p>
            <a:pPr marL="182880" indent="-182880">
              <a:spcBef>
                <a:spcPts val="600"/>
              </a:spcBef>
              <a:buFont typeface="Arial" panose="020B0604020202020204" pitchFamily="34" charset="0"/>
              <a:buChar char="•"/>
            </a:pPr>
            <a:r>
              <a:rPr lang="en-US" sz="1200" b="0" dirty="0"/>
              <a:t>Collaboration with UNFI merchandising and shelf management teams</a:t>
            </a:r>
          </a:p>
          <a:p>
            <a:pPr marL="285750" lvl="1" indent="-285750">
              <a:buFont typeface="Arial" panose="020B0604020202020204" pitchFamily="34" charset="0"/>
              <a:buChar char="•"/>
            </a:pPr>
            <a:endParaRPr lang="en-US" dirty="0"/>
          </a:p>
        </p:txBody>
      </p:sp>
      <p:sp>
        <p:nvSpPr>
          <p:cNvPr id="14" name="Content Placeholder 21">
            <a:extLst>
              <a:ext uri="{FF2B5EF4-FFF2-40B4-BE49-F238E27FC236}">
                <a16:creationId xmlns:a16="http://schemas.microsoft.com/office/drawing/2014/main" id="{EC014D19-06EA-477B-B7F2-834C2BF282E9}"/>
              </a:ext>
            </a:extLst>
          </p:cNvPr>
          <p:cNvSpPr txBox="1">
            <a:spLocks/>
          </p:cNvSpPr>
          <p:nvPr/>
        </p:nvSpPr>
        <p:spPr>
          <a:xfrm>
            <a:off x="4197976" y="1929061"/>
            <a:ext cx="1828800" cy="4140982"/>
          </a:xfrm>
          <a:prstGeom prst="rect">
            <a:avLst/>
          </a:prstGeom>
          <a:solidFill>
            <a:schemeClr val="bg1"/>
          </a:solidFill>
          <a:ln>
            <a:noFill/>
          </a:ln>
          <a:effectLst>
            <a:outerShdw dist="101600" dir="16200000" rotWithShape="0">
              <a:schemeClr val="accent1">
                <a:lumMod val="75000"/>
              </a:schemeClr>
            </a:outerShdw>
          </a:effectLst>
        </p:spPr>
        <p:txBody>
          <a:bodyPr vert="horz" lIns="137160" tIns="36576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600" kern="1200">
                <a:solidFill>
                  <a:schemeClr val="accent2"/>
                </a:solidFill>
                <a:latin typeface="+mn-lt"/>
                <a:ea typeface="+mn-ea"/>
                <a:cs typeface="+mn-cs"/>
              </a:defRPr>
            </a:lvl2pPr>
            <a:lvl3pPr marL="515938" indent="-173038" algn="l" defTabSz="914400" rtl="0" eaLnBrk="1" latinLnBrk="0" hangingPunct="1">
              <a:lnSpc>
                <a:spcPct val="90000"/>
              </a:lnSpc>
              <a:spcBef>
                <a:spcPts val="300"/>
              </a:spcBef>
              <a:buFont typeface="Arial" panose="020B0604020202020204" pitchFamily="34" charset="0"/>
              <a:buChar char="•"/>
              <a:defRPr sz="1400" kern="1200">
                <a:solidFill>
                  <a:schemeClr val="accent2"/>
                </a:solidFill>
                <a:latin typeface="+mn-lt"/>
                <a:ea typeface="+mn-ea"/>
                <a:cs typeface="+mn-cs"/>
              </a:defRPr>
            </a:lvl3pPr>
            <a:lvl4pPr marL="858838" indent="-17303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4pPr>
            <a:lvl5pPr marL="1141413" indent="-16668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en-US" sz="1600" dirty="0"/>
              <a:t>Requirement Drawings</a:t>
            </a:r>
          </a:p>
          <a:p>
            <a:pPr algn="ctr">
              <a:spcBef>
                <a:spcPts val="600"/>
              </a:spcBef>
            </a:pPr>
            <a:endParaRPr lang="en-US" sz="800" u="sng" dirty="0"/>
          </a:p>
          <a:p>
            <a:pPr marL="182880" lvl="1" indent="-182880">
              <a:spcBef>
                <a:spcPts val="600"/>
              </a:spcBef>
              <a:buFont typeface="Arial" panose="020B0604020202020204" pitchFamily="34" charset="0"/>
              <a:buChar char="•"/>
            </a:pPr>
            <a:r>
              <a:rPr lang="en-US" sz="1200" dirty="0"/>
              <a:t>Equipment schedule for utilities</a:t>
            </a:r>
          </a:p>
          <a:p>
            <a:pPr marL="182880" lvl="1" indent="-182880">
              <a:spcBef>
                <a:spcPts val="600"/>
              </a:spcBef>
              <a:buFont typeface="Arial" panose="020B0604020202020204" pitchFamily="34" charset="0"/>
              <a:buChar char="•"/>
            </a:pPr>
            <a:r>
              <a:rPr lang="en-US" sz="1200" dirty="0"/>
              <a:t>Electrical location plan </a:t>
            </a:r>
          </a:p>
          <a:p>
            <a:pPr marL="182880" lvl="1" indent="-182880">
              <a:spcBef>
                <a:spcPts val="600"/>
              </a:spcBef>
              <a:buFont typeface="Arial" panose="020B0604020202020204" pitchFamily="34" charset="0"/>
              <a:buChar char="•"/>
            </a:pPr>
            <a:r>
              <a:rPr lang="en-US" sz="1200" dirty="0"/>
              <a:t>Data line location plan</a:t>
            </a:r>
          </a:p>
          <a:p>
            <a:pPr marL="182880" lvl="1" indent="-182880">
              <a:spcBef>
                <a:spcPts val="600"/>
              </a:spcBef>
              <a:buFont typeface="Arial" panose="020B0604020202020204" pitchFamily="34" charset="0"/>
              <a:buChar char="•"/>
            </a:pPr>
            <a:r>
              <a:rPr lang="en-US" sz="1200" dirty="0"/>
              <a:t>Plumbing and drain location plan</a:t>
            </a:r>
            <a:endParaRPr lang="en-US" sz="1200" b="1" dirty="0"/>
          </a:p>
          <a:p>
            <a:pPr marL="182880" lvl="1" indent="-182880">
              <a:spcBef>
                <a:spcPts val="600"/>
              </a:spcBef>
              <a:buFont typeface="Arial" panose="020B0604020202020204" pitchFamily="34" charset="0"/>
              <a:buChar char="•"/>
            </a:pPr>
            <a:r>
              <a:rPr lang="en-US" sz="1200" dirty="0"/>
              <a:t>Clearly defines project scope for contractors which saves time</a:t>
            </a:r>
          </a:p>
          <a:p>
            <a:pPr marL="182880" lvl="1" indent="-182880">
              <a:spcBef>
                <a:spcPts val="600"/>
              </a:spcBef>
              <a:buFont typeface="Arial" panose="020B0604020202020204" pitchFamily="34" charset="0"/>
              <a:buChar char="•"/>
            </a:pPr>
            <a:r>
              <a:rPr lang="en-US" sz="1200" dirty="0"/>
              <a:t>Avoids costly mistakes due to lack of details</a:t>
            </a:r>
          </a:p>
          <a:p>
            <a:pPr marL="182880" lvl="1" indent="-182880">
              <a:spcBef>
                <a:spcPts val="600"/>
              </a:spcBef>
              <a:buFont typeface="Arial" panose="020B0604020202020204" pitchFamily="34" charset="0"/>
              <a:buChar char="•"/>
            </a:pPr>
            <a:r>
              <a:rPr lang="en-US" sz="1200" dirty="0"/>
              <a:t>Retailer able to utilize local contractors and engineers that don’t have previous experience with grocery store projects</a:t>
            </a:r>
          </a:p>
          <a:p>
            <a:pPr marL="285750" lvl="1" indent="-285750">
              <a:buFont typeface="Arial" panose="020B0604020202020204" pitchFamily="34" charset="0"/>
              <a:buChar char="•"/>
            </a:pPr>
            <a:endParaRPr lang="en-US" dirty="0"/>
          </a:p>
        </p:txBody>
      </p:sp>
      <p:sp>
        <p:nvSpPr>
          <p:cNvPr id="15" name="Content Placeholder 21">
            <a:extLst>
              <a:ext uri="{FF2B5EF4-FFF2-40B4-BE49-F238E27FC236}">
                <a16:creationId xmlns:a16="http://schemas.microsoft.com/office/drawing/2014/main" id="{23BBC07F-D700-43F8-B675-8FD5B2D3E381}"/>
              </a:ext>
            </a:extLst>
          </p:cNvPr>
          <p:cNvSpPr txBox="1">
            <a:spLocks/>
          </p:cNvSpPr>
          <p:nvPr/>
        </p:nvSpPr>
        <p:spPr>
          <a:xfrm>
            <a:off x="6203906" y="1929061"/>
            <a:ext cx="1828800" cy="4140982"/>
          </a:xfrm>
          <a:prstGeom prst="rect">
            <a:avLst/>
          </a:prstGeom>
          <a:solidFill>
            <a:schemeClr val="bg1"/>
          </a:solidFill>
          <a:ln>
            <a:noFill/>
          </a:ln>
          <a:effectLst>
            <a:outerShdw dist="101600" dir="16200000" rotWithShape="0">
              <a:schemeClr val="accent3"/>
            </a:outerShdw>
          </a:effectLst>
        </p:spPr>
        <p:txBody>
          <a:bodyPr vert="horz" lIns="137160" tIns="36576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600" kern="1200">
                <a:solidFill>
                  <a:schemeClr val="accent2"/>
                </a:solidFill>
                <a:latin typeface="+mn-lt"/>
                <a:ea typeface="+mn-ea"/>
                <a:cs typeface="+mn-cs"/>
              </a:defRPr>
            </a:lvl2pPr>
            <a:lvl3pPr marL="515938" indent="-173038" algn="l" defTabSz="914400" rtl="0" eaLnBrk="1" latinLnBrk="0" hangingPunct="1">
              <a:lnSpc>
                <a:spcPct val="90000"/>
              </a:lnSpc>
              <a:spcBef>
                <a:spcPts val="300"/>
              </a:spcBef>
              <a:buFont typeface="Arial" panose="020B0604020202020204" pitchFamily="34" charset="0"/>
              <a:buChar char="•"/>
              <a:defRPr sz="1400" kern="1200">
                <a:solidFill>
                  <a:schemeClr val="accent2"/>
                </a:solidFill>
                <a:latin typeface="+mn-lt"/>
                <a:ea typeface="+mn-ea"/>
                <a:cs typeface="+mn-cs"/>
              </a:defRPr>
            </a:lvl3pPr>
            <a:lvl4pPr marL="858838" indent="-17303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4pPr>
            <a:lvl5pPr marL="1141413" indent="-16668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en-US" sz="1600" dirty="0"/>
              <a:t>Refrigeration Design</a:t>
            </a:r>
          </a:p>
          <a:p>
            <a:pPr algn="ctr">
              <a:spcBef>
                <a:spcPts val="600"/>
              </a:spcBef>
            </a:pPr>
            <a:endParaRPr lang="en-US" sz="900" u="sng" dirty="0"/>
          </a:p>
          <a:p>
            <a:pPr marL="182880" lvl="1" indent="-182880">
              <a:spcBef>
                <a:spcPts val="600"/>
              </a:spcBef>
              <a:buFont typeface="Arial" panose="020B0604020202020204" pitchFamily="34" charset="0"/>
              <a:buChar char="•"/>
            </a:pPr>
            <a:r>
              <a:rPr lang="en-US" sz="1200" dirty="0"/>
              <a:t>Custom refrigeration design (not brand specific which limits quoting)</a:t>
            </a:r>
          </a:p>
          <a:p>
            <a:pPr marL="182880" lvl="1" indent="-182880">
              <a:spcBef>
                <a:spcPts val="600"/>
              </a:spcBef>
              <a:buFont typeface="Arial" panose="020B0604020202020204" pitchFamily="34" charset="0"/>
              <a:buChar char="•"/>
            </a:pPr>
            <a:r>
              <a:rPr lang="en-US" sz="1200" dirty="0"/>
              <a:t>Equipment schedules</a:t>
            </a:r>
          </a:p>
          <a:p>
            <a:pPr marL="182880" lvl="1" indent="-182880">
              <a:spcBef>
                <a:spcPts val="600"/>
              </a:spcBef>
              <a:buFont typeface="Arial" panose="020B0604020202020204" pitchFamily="34" charset="0"/>
              <a:buChar char="•"/>
            </a:pPr>
            <a:r>
              <a:rPr lang="en-US" sz="1200" dirty="0"/>
              <a:t>Circuit, trenching, lighting, fan, defrost, anti-sweat plans</a:t>
            </a:r>
          </a:p>
          <a:p>
            <a:pPr marL="182880" lvl="1" indent="-182880">
              <a:spcBef>
                <a:spcPts val="600"/>
              </a:spcBef>
              <a:buFont typeface="Arial" panose="020B0604020202020204" pitchFamily="34" charset="0"/>
              <a:buChar char="•"/>
            </a:pPr>
            <a:r>
              <a:rPr lang="en-US" sz="1200" dirty="0"/>
              <a:t>Refrigeration rack legend</a:t>
            </a:r>
            <a:endParaRPr lang="en-US" sz="1200" b="1" dirty="0"/>
          </a:p>
          <a:p>
            <a:pPr marL="182880" lvl="1" indent="-182880">
              <a:spcBef>
                <a:spcPts val="600"/>
              </a:spcBef>
              <a:buFont typeface="Arial" panose="020B0604020202020204" pitchFamily="34" charset="0"/>
              <a:buChar char="•"/>
            </a:pPr>
            <a:r>
              <a:rPr lang="en-US" sz="1200" dirty="0"/>
              <a:t>Leverage industry expertise on proven design and results </a:t>
            </a:r>
          </a:p>
          <a:p>
            <a:pPr marL="182880" lvl="1" indent="-182880">
              <a:spcBef>
                <a:spcPts val="600"/>
              </a:spcBef>
              <a:buFont typeface="Arial" panose="020B0604020202020204" pitchFamily="34" charset="0"/>
              <a:buChar char="•"/>
            </a:pPr>
            <a:r>
              <a:rPr lang="en-US" sz="1200" dirty="0"/>
              <a:t>Consult with an expert on proven environmentally friendly systems and refrigerants</a:t>
            </a:r>
          </a:p>
          <a:p>
            <a:pPr marL="285750" lvl="1" indent="-285750">
              <a:buFont typeface="Arial" panose="020B0604020202020204" pitchFamily="34" charset="0"/>
              <a:buChar char="•"/>
            </a:pPr>
            <a:endParaRPr lang="en-US" dirty="0"/>
          </a:p>
        </p:txBody>
      </p:sp>
      <p:sp>
        <p:nvSpPr>
          <p:cNvPr id="16" name="Content Placeholder 21">
            <a:extLst>
              <a:ext uri="{FF2B5EF4-FFF2-40B4-BE49-F238E27FC236}">
                <a16:creationId xmlns:a16="http://schemas.microsoft.com/office/drawing/2014/main" id="{E505E55D-9505-41E2-96BC-B692C244F375}"/>
              </a:ext>
            </a:extLst>
          </p:cNvPr>
          <p:cNvSpPr txBox="1">
            <a:spLocks/>
          </p:cNvSpPr>
          <p:nvPr/>
        </p:nvSpPr>
        <p:spPr>
          <a:xfrm>
            <a:off x="10172909" y="1929061"/>
            <a:ext cx="1828800" cy="4140982"/>
          </a:xfrm>
          <a:prstGeom prst="rect">
            <a:avLst/>
          </a:prstGeom>
          <a:solidFill>
            <a:schemeClr val="bg1"/>
          </a:solidFill>
          <a:ln>
            <a:noFill/>
          </a:ln>
          <a:effectLst>
            <a:outerShdw dist="101600" dir="16200000" rotWithShape="0">
              <a:srgbClr val="FFC000"/>
            </a:outerShdw>
          </a:effectLst>
        </p:spPr>
        <p:txBody>
          <a:bodyPr vert="horz" lIns="137160" tIns="365760" rIns="91440" bIns="45720" rtlCol="0">
            <a:normAutofit fontScale="92500" lnSpcReduction="10000"/>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600" kern="1200">
                <a:solidFill>
                  <a:schemeClr val="accent2"/>
                </a:solidFill>
                <a:latin typeface="+mn-lt"/>
                <a:ea typeface="+mn-ea"/>
                <a:cs typeface="+mn-cs"/>
              </a:defRPr>
            </a:lvl2pPr>
            <a:lvl3pPr marL="515938" indent="-173038" algn="l" defTabSz="914400" rtl="0" eaLnBrk="1" latinLnBrk="0" hangingPunct="1">
              <a:lnSpc>
                <a:spcPct val="90000"/>
              </a:lnSpc>
              <a:spcBef>
                <a:spcPts val="300"/>
              </a:spcBef>
              <a:buFont typeface="Arial" panose="020B0604020202020204" pitchFamily="34" charset="0"/>
              <a:buChar char="•"/>
              <a:defRPr sz="1400" kern="1200">
                <a:solidFill>
                  <a:schemeClr val="accent2"/>
                </a:solidFill>
                <a:latin typeface="+mn-lt"/>
                <a:ea typeface="+mn-ea"/>
                <a:cs typeface="+mn-cs"/>
              </a:defRPr>
            </a:lvl3pPr>
            <a:lvl4pPr marL="858838" indent="-17303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4pPr>
            <a:lvl5pPr marL="1141413" indent="-16668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en-US" sz="1700" dirty="0"/>
              <a:t>Interior Design </a:t>
            </a:r>
          </a:p>
          <a:p>
            <a:pPr algn="ctr">
              <a:spcBef>
                <a:spcPts val="600"/>
              </a:spcBef>
            </a:pPr>
            <a:endParaRPr lang="en-US" sz="900" u="sng" dirty="0"/>
          </a:p>
          <a:p>
            <a:pPr marL="182880" lvl="1" indent="-182880">
              <a:spcBef>
                <a:spcPts val="600"/>
              </a:spcBef>
              <a:buFont typeface="Arial" panose="020B0604020202020204" pitchFamily="34" charset="0"/>
              <a:buChar char="•"/>
            </a:pPr>
            <a:r>
              <a:rPr lang="en-US" sz="1200" dirty="0"/>
              <a:t>Interior elevations &amp;  finishes</a:t>
            </a:r>
          </a:p>
          <a:p>
            <a:pPr marL="182880" lvl="1" indent="-182880">
              <a:spcBef>
                <a:spcPts val="600"/>
              </a:spcBef>
              <a:buFont typeface="Arial" panose="020B0604020202020204" pitchFamily="34" charset="0"/>
              <a:buChar char="•"/>
            </a:pPr>
            <a:r>
              <a:rPr lang="en-US" sz="1200" dirty="0"/>
              <a:t>Lighting &amp; decorative accent expertise </a:t>
            </a:r>
          </a:p>
          <a:p>
            <a:pPr marL="182880" lvl="1" indent="-182880">
              <a:spcBef>
                <a:spcPts val="600"/>
              </a:spcBef>
              <a:buFont typeface="Arial" panose="020B0604020202020204" pitchFamily="34" charset="0"/>
              <a:buChar char="•"/>
            </a:pPr>
            <a:r>
              <a:rPr lang="en-US" sz="1200" dirty="0"/>
              <a:t>Floor finish &amp; environmental specifications</a:t>
            </a:r>
          </a:p>
          <a:p>
            <a:pPr marL="182880" lvl="1" indent="-182880">
              <a:spcBef>
                <a:spcPts val="600"/>
              </a:spcBef>
              <a:buFont typeface="Arial" panose="020B0604020202020204" pitchFamily="34" charset="0"/>
              <a:buChar char="•"/>
            </a:pPr>
            <a:r>
              <a:rPr lang="en-US" sz="1200" dirty="0"/>
              <a:t>Turnkey custom décor manufacturing &amp; installation oversight</a:t>
            </a:r>
            <a:endParaRPr lang="en-US" sz="1200" b="1" dirty="0"/>
          </a:p>
          <a:p>
            <a:pPr marL="182880" lvl="1" indent="-182880">
              <a:spcBef>
                <a:spcPts val="600"/>
              </a:spcBef>
              <a:buFont typeface="Arial" panose="020B0604020202020204" pitchFamily="34" charset="0"/>
              <a:buChar char="•"/>
            </a:pPr>
            <a:r>
              <a:rPr lang="en-US" sz="1200" dirty="0"/>
              <a:t>Creative experts that design to all budgets &amp; grocery store formats</a:t>
            </a:r>
          </a:p>
          <a:p>
            <a:pPr marL="182880" lvl="1" indent="-182880">
              <a:spcBef>
                <a:spcPts val="600"/>
              </a:spcBef>
              <a:buFont typeface="Arial" panose="020B0604020202020204" pitchFamily="34" charset="0"/>
              <a:buChar char="•"/>
            </a:pPr>
            <a:r>
              <a:rPr lang="en-US" sz="1200" dirty="0"/>
              <a:t>Deliver savings by competitively bidding décor packages</a:t>
            </a:r>
          </a:p>
          <a:p>
            <a:pPr marL="182880" lvl="1" indent="-182880">
              <a:spcBef>
                <a:spcPts val="600"/>
              </a:spcBef>
              <a:buFont typeface="Arial" panose="020B0604020202020204" pitchFamily="34" charset="0"/>
              <a:buChar char="•"/>
            </a:pPr>
            <a:r>
              <a:rPr lang="en-US" sz="1200" dirty="0"/>
              <a:t>Award winning designs focused on timeless environmental</a:t>
            </a:r>
          </a:p>
          <a:p>
            <a:pPr marL="285750" lvl="1" indent="-285750">
              <a:buFont typeface="Arial" panose="020B0604020202020204" pitchFamily="34" charset="0"/>
              <a:buChar char="•"/>
            </a:pPr>
            <a:endParaRPr lang="en-US" sz="1200" dirty="0"/>
          </a:p>
        </p:txBody>
      </p:sp>
      <p:sp>
        <p:nvSpPr>
          <p:cNvPr id="17" name="Content Placeholder 21">
            <a:extLst>
              <a:ext uri="{FF2B5EF4-FFF2-40B4-BE49-F238E27FC236}">
                <a16:creationId xmlns:a16="http://schemas.microsoft.com/office/drawing/2014/main" id="{1FAAFEFC-F0A9-4DF3-A18C-389F2E3FA35D}"/>
              </a:ext>
            </a:extLst>
          </p:cNvPr>
          <p:cNvSpPr txBox="1">
            <a:spLocks/>
          </p:cNvSpPr>
          <p:nvPr/>
        </p:nvSpPr>
        <p:spPr>
          <a:xfrm>
            <a:off x="2195660" y="1929061"/>
            <a:ext cx="1828800" cy="4140982"/>
          </a:xfrm>
          <a:prstGeom prst="rect">
            <a:avLst/>
          </a:prstGeom>
          <a:solidFill>
            <a:schemeClr val="bg1"/>
          </a:solidFill>
          <a:ln>
            <a:noFill/>
          </a:ln>
          <a:effectLst>
            <a:outerShdw dist="101600" dir="16200000" rotWithShape="0">
              <a:schemeClr val="accent4">
                <a:lumMod val="75000"/>
                <a:lumOff val="25000"/>
              </a:schemeClr>
            </a:outerShdw>
          </a:effectLst>
        </p:spPr>
        <p:txBody>
          <a:bodyPr vert="horz" lIns="137160" tIns="36576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1800" b="1" kern="1200">
                <a:solidFill>
                  <a:schemeClr val="accent2"/>
                </a:solidFill>
                <a:latin typeface="+mn-lt"/>
                <a:ea typeface="+mn-ea"/>
                <a:cs typeface="+mn-cs"/>
              </a:defRPr>
            </a:lvl1pPr>
            <a:lvl2pPr marL="0" indent="0" algn="l" defTabSz="914400" rtl="0" eaLnBrk="1" latinLnBrk="0" hangingPunct="1">
              <a:lnSpc>
                <a:spcPct val="90000"/>
              </a:lnSpc>
              <a:spcBef>
                <a:spcPts val="1200"/>
              </a:spcBef>
              <a:buFont typeface="Arial" panose="020B0604020202020204" pitchFamily="34" charset="0"/>
              <a:buNone/>
              <a:defRPr sz="1600" kern="1200">
                <a:solidFill>
                  <a:schemeClr val="accent2"/>
                </a:solidFill>
                <a:latin typeface="+mn-lt"/>
                <a:ea typeface="+mn-ea"/>
                <a:cs typeface="+mn-cs"/>
              </a:defRPr>
            </a:lvl2pPr>
            <a:lvl3pPr marL="515938" indent="-173038" algn="l" defTabSz="914400" rtl="0" eaLnBrk="1" latinLnBrk="0" hangingPunct="1">
              <a:lnSpc>
                <a:spcPct val="90000"/>
              </a:lnSpc>
              <a:spcBef>
                <a:spcPts val="300"/>
              </a:spcBef>
              <a:buFont typeface="Arial" panose="020B0604020202020204" pitchFamily="34" charset="0"/>
              <a:buChar char="•"/>
              <a:defRPr sz="1400" kern="1200">
                <a:solidFill>
                  <a:schemeClr val="accent2"/>
                </a:solidFill>
                <a:latin typeface="+mn-lt"/>
                <a:ea typeface="+mn-ea"/>
                <a:cs typeface="+mn-cs"/>
              </a:defRPr>
            </a:lvl3pPr>
            <a:lvl4pPr marL="858838" indent="-17303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4pPr>
            <a:lvl5pPr marL="1141413" indent="-166688" algn="l" defTabSz="914400" rtl="0" eaLnBrk="1" latinLnBrk="0" hangingPunct="1">
              <a:lnSpc>
                <a:spcPct val="90000"/>
              </a:lnSpc>
              <a:spcBef>
                <a:spcPts val="300"/>
              </a:spcBef>
              <a:buFont typeface="Arial" panose="020B0604020202020204" pitchFamily="34" charset="0"/>
              <a:buChar char="•"/>
              <a:defRPr sz="1200" kern="1200">
                <a:solidFill>
                  <a:schemeClr val="accent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spcBef>
                <a:spcPts val="600"/>
              </a:spcBef>
            </a:pPr>
            <a:r>
              <a:rPr lang="en-US" sz="1600" dirty="0"/>
              <a:t>Project Management</a:t>
            </a:r>
          </a:p>
          <a:p>
            <a:pPr algn="ctr">
              <a:spcBef>
                <a:spcPts val="600"/>
              </a:spcBef>
            </a:pPr>
            <a:endParaRPr lang="en-US" sz="800" u="sng" dirty="0"/>
          </a:p>
          <a:p>
            <a:pPr marL="182880" lvl="1" indent="-182880">
              <a:spcBef>
                <a:spcPts val="600"/>
              </a:spcBef>
              <a:buFont typeface="Arial" panose="020B0604020202020204" pitchFamily="34" charset="0"/>
              <a:buChar char="•"/>
            </a:pPr>
            <a:r>
              <a:rPr lang="en-US" sz="1200" dirty="0"/>
              <a:t>Concept equipment budget</a:t>
            </a:r>
          </a:p>
          <a:p>
            <a:pPr marL="182880" lvl="1" indent="-182880">
              <a:spcBef>
                <a:spcPts val="600"/>
              </a:spcBef>
              <a:buFont typeface="Arial" panose="020B0604020202020204" pitchFamily="34" charset="0"/>
              <a:buChar char="•"/>
            </a:pPr>
            <a:r>
              <a:rPr lang="en-US" sz="1200" dirty="0"/>
              <a:t>Equipment liaison between contractor, A&amp;E, and Retailer</a:t>
            </a:r>
          </a:p>
          <a:p>
            <a:pPr marL="182880" lvl="1" indent="-182880">
              <a:spcBef>
                <a:spcPts val="600"/>
              </a:spcBef>
              <a:buFont typeface="Arial" panose="020B0604020202020204" pitchFamily="34" charset="0"/>
              <a:buChar char="•"/>
            </a:pPr>
            <a:r>
              <a:rPr lang="en-US" sz="1200" dirty="0"/>
              <a:t>Equipment delivery coordination with GC</a:t>
            </a:r>
          </a:p>
          <a:p>
            <a:pPr marL="182880" lvl="1" indent="-182880">
              <a:spcBef>
                <a:spcPts val="600"/>
              </a:spcBef>
              <a:buFont typeface="Arial" panose="020B0604020202020204" pitchFamily="34" charset="0"/>
              <a:buChar char="•"/>
            </a:pPr>
            <a:r>
              <a:rPr lang="en-US" sz="1200" dirty="0"/>
              <a:t>On site project coordination</a:t>
            </a:r>
            <a:endParaRPr lang="en-US" sz="1200" b="1" dirty="0"/>
          </a:p>
          <a:p>
            <a:pPr marL="182880" lvl="1" indent="-182880">
              <a:spcBef>
                <a:spcPts val="600"/>
              </a:spcBef>
              <a:buFont typeface="Arial" panose="020B0604020202020204" pitchFamily="34" charset="0"/>
              <a:buChar char="•"/>
            </a:pPr>
            <a:r>
              <a:rPr lang="en-US" sz="1200" dirty="0"/>
              <a:t>Experts in grocery store design and construction</a:t>
            </a:r>
          </a:p>
          <a:p>
            <a:pPr marL="182880" lvl="1" indent="-182880">
              <a:spcBef>
                <a:spcPts val="600"/>
              </a:spcBef>
              <a:buFont typeface="Arial" panose="020B0604020202020204" pitchFamily="34" charset="0"/>
              <a:buChar char="•"/>
            </a:pPr>
            <a:r>
              <a:rPr lang="en-US" sz="1200" dirty="0"/>
              <a:t>Provides project oversite to avoid costly mistakes</a:t>
            </a:r>
            <a:endParaRPr lang="en-US" dirty="0"/>
          </a:p>
        </p:txBody>
      </p:sp>
    </p:spTree>
    <p:extLst>
      <p:ext uri="{BB962C8B-B14F-4D97-AF65-F5344CB8AC3E}">
        <p14:creationId xmlns:p14="http://schemas.microsoft.com/office/powerpoint/2010/main" val="12095902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6172F-3190-430E-9002-20752D6CF15D}"/>
              </a:ext>
            </a:extLst>
          </p:cNvPr>
          <p:cNvSpPr>
            <a:spLocks noGrp="1"/>
          </p:cNvSpPr>
          <p:nvPr>
            <p:ph type="sldNum" sz="quarter" idx="11"/>
          </p:nvPr>
        </p:nvSpPr>
        <p:spPr/>
        <p:txBody>
          <a:bodyPr/>
          <a:lstStyle/>
          <a:p>
            <a:fld id="{22BBE9A4-D686-48A6-A4A5-2908C4502078}" type="slidenum">
              <a:rPr lang="en-US" smtClean="0"/>
              <a:t>7</a:t>
            </a:fld>
            <a:endParaRPr lang="en-US" dirty="0"/>
          </a:p>
        </p:txBody>
      </p:sp>
      <p:sp>
        <p:nvSpPr>
          <p:cNvPr id="6" name="Title 5">
            <a:extLst>
              <a:ext uri="{FF2B5EF4-FFF2-40B4-BE49-F238E27FC236}">
                <a16:creationId xmlns:a16="http://schemas.microsoft.com/office/drawing/2014/main" id="{41471CD1-27A0-4ABB-8B77-615C6C2492D9}"/>
              </a:ext>
            </a:extLst>
          </p:cNvPr>
          <p:cNvSpPr>
            <a:spLocks noGrp="1"/>
          </p:cNvSpPr>
          <p:nvPr>
            <p:ph type="title"/>
          </p:nvPr>
        </p:nvSpPr>
        <p:spPr/>
        <p:txBody>
          <a:bodyPr/>
          <a:lstStyle/>
          <a:p>
            <a:r>
              <a:rPr lang="en-US" dirty="0"/>
              <a:t>Recent Project Deliverables</a:t>
            </a:r>
          </a:p>
        </p:txBody>
      </p:sp>
      <p:sp>
        <p:nvSpPr>
          <p:cNvPr id="7" name="Text Placeholder 6">
            <a:extLst>
              <a:ext uri="{FF2B5EF4-FFF2-40B4-BE49-F238E27FC236}">
                <a16:creationId xmlns:a16="http://schemas.microsoft.com/office/drawing/2014/main" id="{5D581E5E-338C-4DD4-B612-2BF4410E24C6}"/>
              </a:ext>
            </a:extLst>
          </p:cNvPr>
          <p:cNvSpPr>
            <a:spLocks noGrp="1"/>
          </p:cNvSpPr>
          <p:nvPr>
            <p:ph type="body" idx="15"/>
          </p:nvPr>
        </p:nvSpPr>
        <p:spPr/>
        <p:txBody>
          <a:bodyPr/>
          <a:lstStyle/>
          <a:p>
            <a:r>
              <a:rPr lang="en-US" dirty="0"/>
              <a:t>Store design &amp; Equipment</a:t>
            </a:r>
          </a:p>
        </p:txBody>
      </p:sp>
      <p:pic>
        <p:nvPicPr>
          <p:cNvPr id="5" name="Picture 4">
            <a:extLst>
              <a:ext uri="{FF2B5EF4-FFF2-40B4-BE49-F238E27FC236}">
                <a16:creationId xmlns:a16="http://schemas.microsoft.com/office/drawing/2014/main" id="{ACC7D6AF-4039-457F-8DB1-DDA28E26EAD8}"/>
              </a:ext>
            </a:extLst>
          </p:cNvPr>
          <p:cNvPicPr>
            <a:picLocks noChangeAspect="1"/>
          </p:cNvPicPr>
          <p:nvPr/>
        </p:nvPicPr>
        <p:blipFill>
          <a:blip r:embed="rId2"/>
          <a:stretch>
            <a:fillRect/>
          </a:stretch>
        </p:blipFill>
        <p:spPr>
          <a:xfrm>
            <a:off x="252589" y="1162642"/>
            <a:ext cx="3458483" cy="2593862"/>
          </a:xfrm>
          <a:prstGeom prst="rect">
            <a:avLst/>
          </a:prstGeom>
          <a:ln w="12700">
            <a:solidFill>
              <a:schemeClr val="tx1"/>
            </a:solidFill>
          </a:ln>
        </p:spPr>
      </p:pic>
      <p:grpSp>
        <p:nvGrpSpPr>
          <p:cNvPr id="8" name="Group 7">
            <a:extLst>
              <a:ext uri="{FF2B5EF4-FFF2-40B4-BE49-F238E27FC236}">
                <a16:creationId xmlns:a16="http://schemas.microsoft.com/office/drawing/2014/main" id="{5ADA9703-5C4E-4B95-8C07-DFE4F54964A7}"/>
              </a:ext>
            </a:extLst>
          </p:cNvPr>
          <p:cNvGrpSpPr/>
          <p:nvPr/>
        </p:nvGrpSpPr>
        <p:grpSpPr>
          <a:xfrm>
            <a:off x="3862696" y="1212244"/>
            <a:ext cx="3847732" cy="2679354"/>
            <a:chOff x="3150093" y="838848"/>
            <a:chExt cx="2063446" cy="1579551"/>
          </a:xfrm>
        </p:grpSpPr>
        <p:pic>
          <p:nvPicPr>
            <p:cNvPr id="9" name="Picture 8">
              <a:extLst>
                <a:ext uri="{FF2B5EF4-FFF2-40B4-BE49-F238E27FC236}">
                  <a16:creationId xmlns:a16="http://schemas.microsoft.com/office/drawing/2014/main" id="{9C1FA265-D6E3-4DD4-8EB1-A237B7C93255}"/>
                </a:ext>
              </a:extLst>
            </p:cNvPr>
            <p:cNvPicPr>
              <a:picLocks noChangeAspect="1"/>
            </p:cNvPicPr>
            <p:nvPr/>
          </p:nvPicPr>
          <p:blipFill>
            <a:blip r:embed="rId3"/>
            <a:stretch>
              <a:fillRect/>
            </a:stretch>
          </p:blipFill>
          <p:spPr>
            <a:xfrm>
              <a:off x="3150093" y="838848"/>
              <a:ext cx="2063446" cy="1579551"/>
            </a:xfrm>
            <a:prstGeom prst="rect">
              <a:avLst/>
            </a:prstGeom>
            <a:ln w="12700">
              <a:solidFill>
                <a:schemeClr val="tx1"/>
              </a:solidFill>
            </a:ln>
          </p:spPr>
        </p:pic>
        <p:pic>
          <p:nvPicPr>
            <p:cNvPr id="10" name="Picture 9">
              <a:extLst>
                <a:ext uri="{FF2B5EF4-FFF2-40B4-BE49-F238E27FC236}">
                  <a16:creationId xmlns:a16="http://schemas.microsoft.com/office/drawing/2014/main" id="{3F6B19CF-F46A-48B0-A463-609C0E9CC887}"/>
                </a:ext>
              </a:extLst>
            </p:cNvPr>
            <p:cNvPicPr>
              <a:picLocks noChangeAspect="1"/>
            </p:cNvPicPr>
            <p:nvPr/>
          </p:nvPicPr>
          <p:blipFill>
            <a:blip r:embed="rId4"/>
            <a:stretch>
              <a:fillRect/>
            </a:stretch>
          </p:blipFill>
          <p:spPr>
            <a:xfrm>
              <a:off x="3154508" y="849831"/>
              <a:ext cx="1599356" cy="179761"/>
            </a:xfrm>
            <a:prstGeom prst="rect">
              <a:avLst/>
            </a:prstGeom>
          </p:spPr>
        </p:pic>
        <p:pic>
          <p:nvPicPr>
            <p:cNvPr id="11" name="Picture 10">
              <a:extLst>
                <a:ext uri="{FF2B5EF4-FFF2-40B4-BE49-F238E27FC236}">
                  <a16:creationId xmlns:a16="http://schemas.microsoft.com/office/drawing/2014/main" id="{F2DEC9C3-1E57-4E87-AE46-A5A7CD4B4C8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6869" y="874265"/>
              <a:ext cx="248519" cy="110415"/>
            </a:xfrm>
            <a:prstGeom prst="rect">
              <a:avLst/>
            </a:prstGeom>
          </p:spPr>
        </p:pic>
      </p:grpSp>
      <p:grpSp>
        <p:nvGrpSpPr>
          <p:cNvPr id="12" name="Group 11">
            <a:extLst>
              <a:ext uri="{FF2B5EF4-FFF2-40B4-BE49-F238E27FC236}">
                <a16:creationId xmlns:a16="http://schemas.microsoft.com/office/drawing/2014/main" id="{93D965C4-22E4-4BA9-907A-6DCF8DD0933B}"/>
              </a:ext>
            </a:extLst>
          </p:cNvPr>
          <p:cNvGrpSpPr/>
          <p:nvPr/>
        </p:nvGrpSpPr>
        <p:grpSpPr>
          <a:xfrm>
            <a:off x="7402538" y="1153902"/>
            <a:ext cx="4562781" cy="5251377"/>
            <a:chOff x="5847968" y="317489"/>
            <a:chExt cx="2791157" cy="3514870"/>
          </a:xfrm>
        </p:grpSpPr>
        <p:pic>
          <p:nvPicPr>
            <p:cNvPr id="13" name="Picture 12">
              <a:extLst>
                <a:ext uri="{FF2B5EF4-FFF2-40B4-BE49-F238E27FC236}">
                  <a16:creationId xmlns:a16="http://schemas.microsoft.com/office/drawing/2014/main" id="{9E8A8A69-B352-4C0A-B267-8625E8CEA239}"/>
                </a:ext>
              </a:extLst>
            </p:cNvPr>
            <p:cNvPicPr>
              <a:picLocks noChangeAspect="1"/>
            </p:cNvPicPr>
            <p:nvPr/>
          </p:nvPicPr>
          <p:blipFill rotWithShape="1">
            <a:blip r:embed="rId6"/>
            <a:srcRect l="9136" r="13605"/>
            <a:stretch/>
          </p:blipFill>
          <p:spPr>
            <a:xfrm rot="16200000">
              <a:off x="6186424" y="-20967"/>
              <a:ext cx="2072484" cy="2749396"/>
            </a:xfrm>
            <a:prstGeom prst="rect">
              <a:avLst/>
            </a:prstGeom>
            <a:ln w="12700">
              <a:solidFill>
                <a:schemeClr val="tx1"/>
              </a:solidFill>
            </a:ln>
          </p:spPr>
        </p:pic>
        <p:pic>
          <p:nvPicPr>
            <p:cNvPr id="14" name="Picture 13">
              <a:extLst>
                <a:ext uri="{FF2B5EF4-FFF2-40B4-BE49-F238E27FC236}">
                  <a16:creationId xmlns:a16="http://schemas.microsoft.com/office/drawing/2014/main" id="{B2F74DE1-6434-41C4-B3DE-757B90219DCC}"/>
                </a:ext>
              </a:extLst>
            </p:cNvPr>
            <p:cNvPicPr>
              <a:picLocks noChangeAspect="1"/>
            </p:cNvPicPr>
            <p:nvPr/>
          </p:nvPicPr>
          <p:blipFill>
            <a:blip r:embed="rId7"/>
            <a:stretch>
              <a:fillRect/>
            </a:stretch>
          </p:blipFill>
          <p:spPr>
            <a:xfrm>
              <a:off x="5899417" y="1522489"/>
              <a:ext cx="2320609" cy="1486297"/>
            </a:xfrm>
            <a:prstGeom prst="rect">
              <a:avLst/>
            </a:prstGeom>
            <a:ln w="9525">
              <a:solidFill>
                <a:schemeClr val="tx1"/>
              </a:solidFill>
            </a:ln>
          </p:spPr>
        </p:pic>
        <p:pic>
          <p:nvPicPr>
            <p:cNvPr id="15" name="Picture 14">
              <a:extLst>
                <a:ext uri="{FF2B5EF4-FFF2-40B4-BE49-F238E27FC236}">
                  <a16:creationId xmlns:a16="http://schemas.microsoft.com/office/drawing/2014/main" id="{2BDE8631-1EAC-4623-8ECB-966DAB04D4EE}"/>
                </a:ext>
              </a:extLst>
            </p:cNvPr>
            <p:cNvPicPr>
              <a:picLocks noChangeAspect="1"/>
            </p:cNvPicPr>
            <p:nvPr/>
          </p:nvPicPr>
          <p:blipFill rotWithShape="1">
            <a:blip r:embed="rId8"/>
            <a:srcRect l="16749" t="9926" r="10674" b="10512"/>
            <a:stretch/>
          </p:blipFill>
          <p:spPr>
            <a:xfrm rot="16200000">
              <a:off x="7351675" y="2544910"/>
              <a:ext cx="1158441" cy="1416458"/>
            </a:xfrm>
            <a:prstGeom prst="rect">
              <a:avLst/>
            </a:prstGeom>
            <a:ln w="12700" cap="sq">
              <a:solidFill>
                <a:srgbClr val="000000"/>
              </a:solidFill>
              <a:miter lim="800000"/>
            </a:ln>
            <a:effectLst>
              <a:outerShdw blurRad="57150" dist="50800" dir="2700000" algn="tl" rotWithShape="0">
                <a:srgbClr val="000000">
                  <a:alpha val="40000"/>
                </a:srgbClr>
              </a:outerShdw>
            </a:effectLst>
          </p:spPr>
        </p:pic>
      </p:grpSp>
      <p:pic>
        <p:nvPicPr>
          <p:cNvPr id="16" name="Picture 15">
            <a:extLst>
              <a:ext uri="{FF2B5EF4-FFF2-40B4-BE49-F238E27FC236}">
                <a16:creationId xmlns:a16="http://schemas.microsoft.com/office/drawing/2014/main" id="{5D329838-BBE8-4CE6-B98F-92B54E16D026}"/>
              </a:ext>
            </a:extLst>
          </p:cNvPr>
          <p:cNvPicPr>
            <a:picLocks noChangeAspect="1"/>
          </p:cNvPicPr>
          <p:nvPr/>
        </p:nvPicPr>
        <p:blipFill>
          <a:blip r:embed="rId9"/>
          <a:stretch>
            <a:fillRect/>
          </a:stretch>
        </p:blipFill>
        <p:spPr>
          <a:xfrm>
            <a:off x="1764609" y="2822858"/>
            <a:ext cx="4075561" cy="2717040"/>
          </a:xfrm>
          <a:prstGeom prst="rect">
            <a:avLst/>
          </a:prstGeom>
          <a:ln w="12700">
            <a:solidFill>
              <a:schemeClr val="tx1"/>
            </a:solidFill>
          </a:ln>
        </p:spPr>
      </p:pic>
      <p:pic>
        <p:nvPicPr>
          <p:cNvPr id="17" name="Picture 16">
            <a:extLst>
              <a:ext uri="{FF2B5EF4-FFF2-40B4-BE49-F238E27FC236}">
                <a16:creationId xmlns:a16="http://schemas.microsoft.com/office/drawing/2014/main" id="{2A2C2C30-EF20-409B-A35F-47D42F939841}"/>
              </a:ext>
            </a:extLst>
          </p:cNvPr>
          <p:cNvPicPr>
            <a:picLocks noChangeAspect="1"/>
          </p:cNvPicPr>
          <p:nvPr/>
        </p:nvPicPr>
        <p:blipFill>
          <a:blip r:embed="rId10"/>
          <a:stretch>
            <a:fillRect/>
          </a:stretch>
        </p:blipFill>
        <p:spPr>
          <a:xfrm>
            <a:off x="5412423" y="4071657"/>
            <a:ext cx="3572472" cy="2679354"/>
          </a:xfrm>
          <a:prstGeom prst="rect">
            <a:avLst/>
          </a:prstGeom>
          <a:ln>
            <a:solidFill>
              <a:schemeClr val="tx1"/>
            </a:solidFill>
          </a:ln>
        </p:spPr>
      </p:pic>
      <p:pic>
        <p:nvPicPr>
          <p:cNvPr id="18" name="Picture 17">
            <a:extLst>
              <a:ext uri="{FF2B5EF4-FFF2-40B4-BE49-F238E27FC236}">
                <a16:creationId xmlns:a16="http://schemas.microsoft.com/office/drawing/2014/main" id="{A4B7277B-A73E-4189-835C-7D51023C6E8B}"/>
              </a:ext>
            </a:extLst>
          </p:cNvPr>
          <p:cNvPicPr>
            <a:picLocks noChangeAspect="1"/>
          </p:cNvPicPr>
          <p:nvPr/>
        </p:nvPicPr>
        <p:blipFill>
          <a:blip r:embed="rId11"/>
          <a:stretch>
            <a:fillRect/>
          </a:stretch>
        </p:blipFill>
        <p:spPr>
          <a:xfrm>
            <a:off x="238611" y="4439842"/>
            <a:ext cx="5685663" cy="2294215"/>
          </a:xfrm>
          <a:prstGeom prst="rect">
            <a:avLst/>
          </a:prstGeom>
        </p:spPr>
      </p:pic>
    </p:spTree>
    <p:extLst>
      <p:ext uri="{BB962C8B-B14F-4D97-AF65-F5344CB8AC3E}">
        <p14:creationId xmlns:p14="http://schemas.microsoft.com/office/powerpoint/2010/main" val="2017964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866172F-3190-430E-9002-20752D6CF15D}"/>
              </a:ext>
            </a:extLst>
          </p:cNvPr>
          <p:cNvSpPr>
            <a:spLocks noGrp="1"/>
          </p:cNvSpPr>
          <p:nvPr>
            <p:ph type="sldNum" sz="quarter" idx="11"/>
          </p:nvPr>
        </p:nvSpPr>
        <p:spPr/>
        <p:txBody>
          <a:bodyPr/>
          <a:lstStyle/>
          <a:p>
            <a:fld id="{22BBE9A4-D686-48A6-A4A5-2908C4502078}" type="slidenum">
              <a:rPr lang="en-US" smtClean="0"/>
              <a:t>8</a:t>
            </a:fld>
            <a:endParaRPr lang="en-US" dirty="0"/>
          </a:p>
        </p:txBody>
      </p:sp>
      <p:sp>
        <p:nvSpPr>
          <p:cNvPr id="6" name="Title 5">
            <a:extLst>
              <a:ext uri="{FF2B5EF4-FFF2-40B4-BE49-F238E27FC236}">
                <a16:creationId xmlns:a16="http://schemas.microsoft.com/office/drawing/2014/main" id="{41471CD1-27A0-4ABB-8B77-615C6C2492D9}"/>
              </a:ext>
            </a:extLst>
          </p:cNvPr>
          <p:cNvSpPr>
            <a:spLocks noGrp="1"/>
          </p:cNvSpPr>
          <p:nvPr>
            <p:ph type="title"/>
          </p:nvPr>
        </p:nvSpPr>
        <p:spPr>
          <a:xfrm>
            <a:off x="976559" y="509530"/>
            <a:ext cx="5980370" cy="398080"/>
          </a:xfrm>
        </p:spPr>
        <p:txBody>
          <a:bodyPr/>
          <a:lstStyle/>
          <a:p>
            <a:r>
              <a:rPr lang="en-US" dirty="0"/>
              <a:t>Top National Account Vendors</a:t>
            </a:r>
          </a:p>
        </p:txBody>
      </p:sp>
      <p:sp>
        <p:nvSpPr>
          <p:cNvPr id="7" name="Text Placeholder 6">
            <a:extLst>
              <a:ext uri="{FF2B5EF4-FFF2-40B4-BE49-F238E27FC236}">
                <a16:creationId xmlns:a16="http://schemas.microsoft.com/office/drawing/2014/main" id="{5D581E5E-338C-4DD4-B612-2BF4410E24C6}"/>
              </a:ext>
            </a:extLst>
          </p:cNvPr>
          <p:cNvSpPr>
            <a:spLocks noGrp="1"/>
          </p:cNvSpPr>
          <p:nvPr>
            <p:ph type="body" idx="15"/>
          </p:nvPr>
        </p:nvSpPr>
        <p:spPr/>
        <p:txBody>
          <a:bodyPr/>
          <a:lstStyle/>
          <a:p>
            <a:r>
              <a:rPr lang="en-US" dirty="0"/>
              <a:t>Store design &amp; Equipment</a:t>
            </a:r>
          </a:p>
        </p:txBody>
      </p:sp>
      <p:pic>
        <p:nvPicPr>
          <p:cNvPr id="19" name="Picture 18">
            <a:extLst>
              <a:ext uri="{FF2B5EF4-FFF2-40B4-BE49-F238E27FC236}">
                <a16:creationId xmlns:a16="http://schemas.microsoft.com/office/drawing/2014/main" id="{ADE26C77-10B0-47D2-97F0-0E8C68B5FED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896" y="1207480"/>
            <a:ext cx="1334766" cy="423736"/>
          </a:xfrm>
          <a:prstGeom prst="rect">
            <a:avLst/>
          </a:prstGeom>
        </p:spPr>
      </p:pic>
      <p:pic>
        <p:nvPicPr>
          <p:cNvPr id="20" name="Picture 19">
            <a:extLst>
              <a:ext uri="{FF2B5EF4-FFF2-40B4-BE49-F238E27FC236}">
                <a16:creationId xmlns:a16="http://schemas.microsoft.com/office/drawing/2014/main" id="{9507EC48-5121-449C-AFEF-4C8EDEA207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976212" y="3305920"/>
            <a:ext cx="2257676" cy="465500"/>
          </a:xfrm>
          <a:prstGeom prst="rect">
            <a:avLst/>
          </a:prstGeom>
        </p:spPr>
      </p:pic>
      <p:pic>
        <p:nvPicPr>
          <p:cNvPr id="22" name="Picture 21">
            <a:extLst>
              <a:ext uri="{FF2B5EF4-FFF2-40B4-BE49-F238E27FC236}">
                <a16:creationId xmlns:a16="http://schemas.microsoft.com/office/drawing/2014/main" id="{4E648AF2-BE1D-44DA-9F8D-D26B35C43CB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61121" y="3304022"/>
            <a:ext cx="1815672" cy="609091"/>
          </a:xfrm>
          <a:prstGeom prst="rect">
            <a:avLst/>
          </a:prstGeom>
        </p:spPr>
      </p:pic>
      <p:pic>
        <p:nvPicPr>
          <p:cNvPr id="23" name="Picture 22">
            <a:extLst>
              <a:ext uri="{FF2B5EF4-FFF2-40B4-BE49-F238E27FC236}">
                <a16:creationId xmlns:a16="http://schemas.microsoft.com/office/drawing/2014/main" id="{65561F5D-2851-4929-BAC1-DC4C2D1DF81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87158" y="5270019"/>
            <a:ext cx="2113396" cy="571860"/>
          </a:xfrm>
          <a:prstGeom prst="rect">
            <a:avLst/>
          </a:prstGeom>
        </p:spPr>
      </p:pic>
      <p:pic>
        <p:nvPicPr>
          <p:cNvPr id="24" name="Picture 23">
            <a:extLst>
              <a:ext uri="{FF2B5EF4-FFF2-40B4-BE49-F238E27FC236}">
                <a16:creationId xmlns:a16="http://schemas.microsoft.com/office/drawing/2014/main" id="{5ECCB190-2D78-4505-8BD5-234043EA472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716727" y="3955481"/>
            <a:ext cx="1450204" cy="682449"/>
          </a:xfrm>
          <a:prstGeom prst="rect">
            <a:avLst/>
          </a:prstGeom>
        </p:spPr>
      </p:pic>
      <p:pic>
        <p:nvPicPr>
          <p:cNvPr id="25" name="Picture 24">
            <a:extLst>
              <a:ext uri="{FF2B5EF4-FFF2-40B4-BE49-F238E27FC236}">
                <a16:creationId xmlns:a16="http://schemas.microsoft.com/office/drawing/2014/main" id="{BA82615F-2A93-4A05-88A7-77993E05864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474463" y="1693613"/>
            <a:ext cx="1932265" cy="488012"/>
          </a:xfrm>
          <a:prstGeom prst="rect">
            <a:avLst/>
          </a:prstGeom>
        </p:spPr>
      </p:pic>
      <p:pic>
        <p:nvPicPr>
          <p:cNvPr id="26" name="Picture 25">
            <a:extLst>
              <a:ext uri="{FF2B5EF4-FFF2-40B4-BE49-F238E27FC236}">
                <a16:creationId xmlns:a16="http://schemas.microsoft.com/office/drawing/2014/main" id="{D9D692C1-025E-4400-94F3-BEE5C2628F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7997" y="4870590"/>
            <a:ext cx="2047346" cy="682449"/>
          </a:xfrm>
          <a:prstGeom prst="rect">
            <a:avLst/>
          </a:prstGeom>
        </p:spPr>
      </p:pic>
      <p:pic>
        <p:nvPicPr>
          <p:cNvPr id="27" name="Picture 26">
            <a:extLst>
              <a:ext uri="{FF2B5EF4-FFF2-40B4-BE49-F238E27FC236}">
                <a16:creationId xmlns:a16="http://schemas.microsoft.com/office/drawing/2014/main" id="{69A3F67C-2BAC-483F-9817-BFE7E2C24AE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241473" y="2811002"/>
            <a:ext cx="718161" cy="466805"/>
          </a:xfrm>
          <a:prstGeom prst="rect">
            <a:avLst/>
          </a:prstGeom>
        </p:spPr>
      </p:pic>
      <p:pic>
        <p:nvPicPr>
          <p:cNvPr id="28" name="Picture 27">
            <a:extLst>
              <a:ext uri="{FF2B5EF4-FFF2-40B4-BE49-F238E27FC236}">
                <a16:creationId xmlns:a16="http://schemas.microsoft.com/office/drawing/2014/main" id="{1ED3C037-8F54-4799-9B31-A77E143201F8}"/>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74646" y="3748589"/>
            <a:ext cx="1510742" cy="799015"/>
          </a:xfrm>
          <a:prstGeom prst="rect">
            <a:avLst/>
          </a:prstGeom>
        </p:spPr>
      </p:pic>
      <p:pic>
        <p:nvPicPr>
          <p:cNvPr id="29" name="Picture 28">
            <a:extLst>
              <a:ext uri="{FF2B5EF4-FFF2-40B4-BE49-F238E27FC236}">
                <a16:creationId xmlns:a16="http://schemas.microsoft.com/office/drawing/2014/main" id="{464F28DB-8B79-4C7C-8BC4-EE363E019FCE}"/>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701170" y="5332564"/>
            <a:ext cx="1950982" cy="623230"/>
          </a:xfrm>
          <a:prstGeom prst="rect">
            <a:avLst/>
          </a:prstGeom>
        </p:spPr>
      </p:pic>
      <p:pic>
        <p:nvPicPr>
          <p:cNvPr id="30" name="Picture 29">
            <a:extLst>
              <a:ext uri="{FF2B5EF4-FFF2-40B4-BE49-F238E27FC236}">
                <a16:creationId xmlns:a16="http://schemas.microsoft.com/office/drawing/2014/main" id="{E523EAB7-CC95-4865-BF0F-FFFC3FE04EC7}"/>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432695" y="1518050"/>
            <a:ext cx="1137490" cy="1137490"/>
          </a:xfrm>
          <a:prstGeom prst="rect">
            <a:avLst/>
          </a:prstGeom>
        </p:spPr>
      </p:pic>
      <p:pic>
        <p:nvPicPr>
          <p:cNvPr id="31" name="Picture 30">
            <a:extLst>
              <a:ext uri="{FF2B5EF4-FFF2-40B4-BE49-F238E27FC236}">
                <a16:creationId xmlns:a16="http://schemas.microsoft.com/office/drawing/2014/main" id="{D9C144B4-F7D8-40F9-B987-709F93289D98}"/>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691903" y="1269831"/>
            <a:ext cx="1258354" cy="490545"/>
          </a:xfrm>
          <a:prstGeom prst="rect">
            <a:avLst/>
          </a:prstGeom>
        </p:spPr>
      </p:pic>
      <p:pic>
        <p:nvPicPr>
          <p:cNvPr id="32" name="Picture 31">
            <a:extLst>
              <a:ext uri="{FF2B5EF4-FFF2-40B4-BE49-F238E27FC236}">
                <a16:creationId xmlns:a16="http://schemas.microsoft.com/office/drawing/2014/main" id="{50DFB94C-1598-4A76-91C0-DBACF2747380}"/>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rot="224813">
            <a:off x="9254426" y="6071932"/>
            <a:ext cx="1462865" cy="655558"/>
          </a:xfrm>
          <a:prstGeom prst="rect">
            <a:avLst/>
          </a:prstGeom>
        </p:spPr>
      </p:pic>
      <p:pic>
        <p:nvPicPr>
          <p:cNvPr id="33" name="Picture 32">
            <a:extLst>
              <a:ext uri="{FF2B5EF4-FFF2-40B4-BE49-F238E27FC236}">
                <a16:creationId xmlns:a16="http://schemas.microsoft.com/office/drawing/2014/main" id="{F91EECFB-EF91-410B-BDEE-BF1066DDD9C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283508" y="1273073"/>
            <a:ext cx="1547811" cy="476250"/>
          </a:xfrm>
          <a:prstGeom prst="rect">
            <a:avLst/>
          </a:prstGeom>
        </p:spPr>
      </p:pic>
      <p:pic>
        <p:nvPicPr>
          <p:cNvPr id="34" name="Picture 33">
            <a:extLst>
              <a:ext uri="{FF2B5EF4-FFF2-40B4-BE49-F238E27FC236}">
                <a16:creationId xmlns:a16="http://schemas.microsoft.com/office/drawing/2014/main" id="{EDEA734A-2CD2-4B44-AE1D-412E0E53623D}"/>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300221" y="1165494"/>
            <a:ext cx="3214593" cy="321459"/>
          </a:xfrm>
          <a:prstGeom prst="rect">
            <a:avLst/>
          </a:prstGeom>
        </p:spPr>
      </p:pic>
      <p:pic>
        <p:nvPicPr>
          <p:cNvPr id="35" name="Picture 34">
            <a:extLst>
              <a:ext uri="{FF2B5EF4-FFF2-40B4-BE49-F238E27FC236}">
                <a16:creationId xmlns:a16="http://schemas.microsoft.com/office/drawing/2014/main" id="{9BCB63F6-43FF-40FB-9450-983101612226}"/>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956929" y="5422077"/>
            <a:ext cx="1131194" cy="602685"/>
          </a:xfrm>
          <a:prstGeom prst="rect">
            <a:avLst/>
          </a:prstGeom>
          <a:solidFill>
            <a:schemeClr val="bg1">
              <a:lumMod val="50000"/>
            </a:schemeClr>
          </a:solidFill>
          <a:ln>
            <a:solidFill>
              <a:schemeClr val="bg1">
                <a:lumMod val="75000"/>
              </a:schemeClr>
            </a:solidFill>
          </a:ln>
        </p:spPr>
      </p:pic>
      <p:pic>
        <p:nvPicPr>
          <p:cNvPr id="36" name="Picture 35">
            <a:extLst>
              <a:ext uri="{FF2B5EF4-FFF2-40B4-BE49-F238E27FC236}">
                <a16:creationId xmlns:a16="http://schemas.microsoft.com/office/drawing/2014/main" id="{4DF80E9F-FB2A-4546-8826-7DEE5A43611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7607558" y="4737769"/>
            <a:ext cx="2755555" cy="368390"/>
          </a:xfrm>
          <a:prstGeom prst="rect">
            <a:avLst/>
          </a:prstGeom>
        </p:spPr>
      </p:pic>
      <p:pic>
        <p:nvPicPr>
          <p:cNvPr id="37" name="Picture 36">
            <a:extLst>
              <a:ext uri="{FF2B5EF4-FFF2-40B4-BE49-F238E27FC236}">
                <a16:creationId xmlns:a16="http://schemas.microsoft.com/office/drawing/2014/main" id="{B4390148-C495-4253-B9C7-F156880BA1C9}"/>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34092" y="5644155"/>
            <a:ext cx="1461355" cy="571428"/>
          </a:xfrm>
          <a:prstGeom prst="rect">
            <a:avLst/>
          </a:prstGeom>
        </p:spPr>
      </p:pic>
      <p:pic>
        <p:nvPicPr>
          <p:cNvPr id="38" name="Picture 37">
            <a:extLst>
              <a:ext uri="{FF2B5EF4-FFF2-40B4-BE49-F238E27FC236}">
                <a16:creationId xmlns:a16="http://schemas.microsoft.com/office/drawing/2014/main" id="{7C37A3B0-5F47-4F55-B5C7-F6A506CDCBA4}"/>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3316676" y="4108351"/>
            <a:ext cx="1074309" cy="1074309"/>
          </a:xfrm>
          <a:prstGeom prst="rect">
            <a:avLst/>
          </a:prstGeom>
        </p:spPr>
      </p:pic>
      <p:pic>
        <p:nvPicPr>
          <p:cNvPr id="39" name="Picture 2" descr="Kysor Warren's Competitors, Revenue, Number of Employees, Funding,  Acquisitions &amp; News - Owler Company Profile">
            <a:extLst>
              <a:ext uri="{FF2B5EF4-FFF2-40B4-BE49-F238E27FC236}">
                <a16:creationId xmlns:a16="http://schemas.microsoft.com/office/drawing/2014/main" id="{7E55858B-0543-422E-910C-A207C23E0C63}"/>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7444184" y="3182527"/>
            <a:ext cx="2257676" cy="603434"/>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12" descr="Accent Store Fixtures">
            <a:extLst>
              <a:ext uri="{FF2B5EF4-FFF2-40B4-BE49-F238E27FC236}">
                <a16:creationId xmlns:a16="http://schemas.microsoft.com/office/drawing/2014/main" id="{A2FC6BF3-46EB-40EB-9F57-FDCD7C12C1CA}"/>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5061744" y="3901631"/>
            <a:ext cx="1815672" cy="50966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4" descr="Site logo">
            <a:extLst>
              <a:ext uri="{FF2B5EF4-FFF2-40B4-BE49-F238E27FC236}">
                <a16:creationId xmlns:a16="http://schemas.microsoft.com/office/drawing/2014/main" id="{494A60C8-B7E3-4740-B490-9EC0954D48A0}"/>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3608878" y="2747840"/>
            <a:ext cx="1461243" cy="389665"/>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6" descr="Versacart Logo">
            <a:extLst>
              <a:ext uri="{FF2B5EF4-FFF2-40B4-BE49-F238E27FC236}">
                <a16:creationId xmlns:a16="http://schemas.microsoft.com/office/drawing/2014/main" id="{73EA9132-A56D-4E9F-A83A-04932F97C88E}"/>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2385219" y="5553039"/>
            <a:ext cx="1823959" cy="316153"/>
          </a:xfrm>
          <a:prstGeom prst="rect">
            <a:avLst/>
          </a:prstGeom>
          <a:noFill/>
          <a:extLst>
            <a:ext uri="{909E8E84-426E-40DD-AFC4-6F175D3DCCD1}">
              <a14:hiddenFill xmlns:a14="http://schemas.microsoft.com/office/drawing/2010/main">
                <a:solidFill>
                  <a:srgbClr val="FFFFFF"/>
                </a:solidFill>
              </a14:hiddenFill>
            </a:ext>
          </a:extLst>
        </p:spPr>
      </p:pic>
      <p:sp>
        <p:nvSpPr>
          <p:cNvPr id="44" name="AutoShape 18">
            <a:extLst>
              <a:ext uri="{FF2B5EF4-FFF2-40B4-BE49-F238E27FC236}">
                <a16:creationId xmlns:a16="http://schemas.microsoft.com/office/drawing/2014/main" id="{E312E545-953B-4425-BE64-730D165237B0}"/>
              </a:ext>
            </a:extLst>
          </p:cNvPr>
          <p:cNvSpPr>
            <a:spLocks noChangeAspect="1" noChangeArrowheads="1"/>
          </p:cNvSpPr>
          <p:nvPr/>
        </p:nvSpPr>
        <p:spPr bwMode="auto">
          <a:xfrm>
            <a:off x="5934075" y="3476625"/>
            <a:ext cx="1131195" cy="113119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68580" tIns="34290" rIns="68580" bIns="34290" numCol="1" anchor="t" anchorCtr="0" compatLnSpc="1">
            <a:prstTxWarp prst="textNoShape">
              <a:avLst/>
            </a:prstTxWarp>
          </a:bodyPr>
          <a:lstStyle/>
          <a:p>
            <a:endParaRPr lang="en-US" sz="1620"/>
          </a:p>
        </p:txBody>
      </p:sp>
      <p:sp>
        <p:nvSpPr>
          <p:cNvPr id="45" name="Rectangle 44">
            <a:extLst>
              <a:ext uri="{FF2B5EF4-FFF2-40B4-BE49-F238E27FC236}">
                <a16:creationId xmlns:a16="http://schemas.microsoft.com/office/drawing/2014/main" id="{05197375-7AA3-48E2-BF7E-9D5A84578AF5}"/>
              </a:ext>
            </a:extLst>
          </p:cNvPr>
          <p:cNvSpPr/>
          <p:nvPr/>
        </p:nvSpPr>
        <p:spPr>
          <a:xfrm>
            <a:off x="5441621" y="2859393"/>
            <a:ext cx="3279224" cy="341632"/>
          </a:xfrm>
          <a:prstGeom prst="rect">
            <a:avLst/>
          </a:prstGeom>
        </p:spPr>
        <p:txBody>
          <a:bodyPr wrap="square">
            <a:spAutoFit/>
          </a:bodyPr>
          <a:lstStyle/>
          <a:p>
            <a:r>
              <a:rPr lang="en-US" sz="1620" b="1" dirty="0">
                <a:solidFill>
                  <a:srgbClr val="0033CC"/>
                </a:solidFill>
                <a:latin typeface="Times New Roman" panose="02020603050405020304" pitchFamily="18" charset="0"/>
              </a:rPr>
              <a:t>Precision Wire Products, Inc.</a:t>
            </a:r>
            <a:endParaRPr lang="en-US" sz="1620" dirty="0"/>
          </a:p>
        </p:txBody>
      </p:sp>
      <p:pic>
        <p:nvPicPr>
          <p:cNvPr id="46" name="Picture 45">
            <a:extLst>
              <a:ext uri="{FF2B5EF4-FFF2-40B4-BE49-F238E27FC236}">
                <a16:creationId xmlns:a16="http://schemas.microsoft.com/office/drawing/2014/main" id="{3F352F42-F70E-4904-94FF-649CC983BBD4}"/>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373332" y="2653093"/>
            <a:ext cx="2430515" cy="509460"/>
          </a:xfrm>
          <a:prstGeom prst="rect">
            <a:avLst/>
          </a:prstGeom>
        </p:spPr>
      </p:pic>
      <p:pic>
        <p:nvPicPr>
          <p:cNvPr id="48" name="Picture 47">
            <a:extLst>
              <a:ext uri="{FF2B5EF4-FFF2-40B4-BE49-F238E27FC236}">
                <a16:creationId xmlns:a16="http://schemas.microsoft.com/office/drawing/2014/main" id="{C037D0A9-50E6-4265-8F22-E9F7139F7FCC}"/>
              </a:ext>
            </a:extLst>
          </p:cNvPr>
          <p:cNvPicPr>
            <a:picLocks noChangeAspect="1"/>
          </p:cNvPicPr>
          <p:nvPr/>
        </p:nvPicPr>
        <p:blipFill rotWithShape="1">
          <a:blip r:embed="rId27">
            <a:extLst>
              <a:ext uri="{28A0092B-C50C-407E-A947-70E740481C1C}">
                <a14:useLocalDpi xmlns:a14="http://schemas.microsoft.com/office/drawing/2010/main" val="0"/>
              </a:ext>
            </a:extLst>
          </a:blip>
          <a:srcRect l="4520" t="30677" r="5364" b="35203"/>
          <a:stretch/>
        </p:blipFill>
        <p:spPr>
          <a:xfrm>
            <a:off x="4707754" y="4396550"/>
            <a:ext cx="2076232" cy="786110"/>
          </a:xfrm>
          <a:prstGeom prst="rect">
            <a:avLst/>
          </a:prstGeom>
        </p:spPr>
      </p:pic>
      <p:pic>
        <p:nvPicPr>
          <p:cNvPr id="49" name="Picture 48">
            <a:extLst>
              <a:ext uri="{FF2B5EF4-FFF2-40B4-BE49-F238E27FC236}">
                <a16:creationId xmlns:a16="http://schemas.microsoft.com/office/drawing/2014/main" id="{48AF13BF-7835-453F-8036-B03A2E74DD92}"/>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7340326" y="4081964"/>
            <a:ext cx="1259518" cy="601697"/>
          </a:xfrm>
          <a:prstGeom prst="rect">
            <a:avLst/>
          </a:prstGeom>
        </p:spPr>
      </p:pic>
      <p:pic>
        <p:nvPicPr>
          <p:cNvPr id="5" name="Picture 4">
            <a:extLst>
              <a:ext uri="{FF2B5EF4-FFF2-40B4-BE49-F238E27FC236}">
                <a16:creationId xmlns:a16="http://schemas.microsoft.com/office/drawing/2014/main" id="{27CC4546-179E-499E-A44A-268DB2469812}"/>
              </a:ext>
            </a:extLst>
          </p:cNvPr>
          <p:cNvPicPr>
            <a:picLocks noChangeAspect="1"/>
          </p:cNvPicPr>
          <p:nvPr/>
        </p:nvPicPr>
        <p:blipFill>
          <a:blip r:embed="rId29"/>
          <a:stretch>
            <a:fillRect/>
          </a:stretch>
        </p:blipFill>
        <p:spPr>
          <a:xfrm>
            <a:off x="10482069" y="4565109"/>
            <a:ext cx="1383672" cy="882795"/>
          </a:xfrm>
          <a:prstGeom prst="rect">
            <a:avLst/>
          </a:prstGeom>
        </p:spPr>
      </p:pic>
      <p:pic>
        <p:nvPicPr>
          <p:cNvPr id="9" name="Picture 8">
            <a:extLst>
              <a:ext uri="{FF2B5EF4-FFF2-40B4-BE49-F238E27FC236}">
                <a16:creationId xmlns:a16="http://schemas.microsoft.com/office/drawing/2014/main" id="{52941955-615E-4550-B6C3-DE4D8859E32B}"/>
              </a:ext>
            </a:extLst>
          </p:cNvPr>
          <p:cNvPicPr>
            <a:picLocks noChangeAspect="1"/>
          </p:cNvPicPr>
          <p:nvPr/>
        </p:nvPicPr>
        <p:blipFill>
          <a:blip r:embed="rId30"/>
          <a:stretch>
            <a:fillRect/>
          </a:stretch>
        </p:blipFill>
        <p:spPr>
          <a:xfrm>
            <a:off x="8120920" y="1837960"/>
            <a:ext cx="1408718" cy="769128"/>
          </a:xfrm>
          <a:prstGeom prst="rect">
            <a:avLst/>
          </a:prstGeom>
        </p:spPr>
      </p:pic>
      <p:pic>
        <p:nvPicPr>
          <p:cNvPr id="11" name="Picture 10">
            <a:extLst>
              <a:ext uri="{FF2B5EF4-FFF2-40B4-BE49-F238E27FC236}">
                <a16:creationId xmlns:a16="http://schemas.microsoft.com/office/drawing/2014/main" id="{61ACFEB9-44B7-4A61-9D38-EC6EC01CA394}"/>
              </a:ext>
            </a:extLst>
          </p:cNvPr>
          <p:cNvPicPr>
            <a:picLocks noChangeAspect="1"/>
          </p:cNvPicPr>
          <p:nvPr/>
        </p:nvPicPr>
        <p:blipFill>
          <a:blip r:embed="rId31"/>
          <a:stretch>
            <a:fillRect/>
          </a:stretch>
        </p:blipFill>
        <p:spPr>
          <a:xfrm>
            <a:off x="5816943" y="2261651"/>
            <a:ext cx="1440774" cy="506218"/>
          </a:xfrm>
          <a:prstGeom prst="rect">
            <a:avLst/>
          </a:prstGeom>
        </p:spPr>
      </p:pic>
      <p:pic>
        <p:nvPicPr>
          <p:cNvPr id="15" name="Picture 14">
            <a:extLst>
              <a:ext uri="{FF2B5EF4-FFF2-40B4-BE49-F238E27FC236}">
                <a16:creationId xmlns:a16="http://schemas.microsoft.com/office/drawing/2014/main" id="{7EC00FED-6DA5-4DD9-850C-E925B707D741}"/>
              </a:ext>
            </a:extLst>
          </p:cNvPr>
          <p:cNvPicPr>
            <a:picLocks noChangeAspect="1"/>
          </p:cNvPicPr>
          <p:nvPr/>
        </p:nvPicPr>
        <p:blipFill>
          <a:blip r:embed="rId32"/>
          <a:stretch>
            <a:fillRect/>
          </a:stretch>
        </p:blipFill>
        <p:spPr>
          <a:xfrm>
            <a:off x="901640" y="3297331"/>
            <a:ext cx="1373900" cy="509460"/>
          </a:xfrm>
          <a:prstGeom prst="rect">
            <a:avLst/>
          </a:prstGeom>
        </p:spPr>
      </p:pic>
      <p:pic>
        <p:nvPicPr>
          <p:cNvPr id="17" name="Picture 16">
            <a:extLst>
              <a:ext uri="{FF2B5EF4-FFF2-40B4-BE49-F238E27FC236}">
                <a16:creationId xmlns:a16="http://schemas.microsoft.com/office/drawing/2014/main" id="{B72B5F95-BBE3-4B58-9D69-18D7991A8FFA}"/>
              </a:ext>
            </a:extLst>
          </p:cNvPr>
          <p:cNvPicPr>
            <a:picLocks noChangeAspect="1"/>
          </p:cNvPicPr>
          <p:nvPr/>
        </p:nvPicPr>
        <p:blipFill>
          <a:blip r:embed="rId33"/>
          <a:stretch>
            <a:fillRect/>
          </a:stretch>
        </p:blipFill>
        <p:spPr>
          <a:xfrm>
            <a:off x="6499672" y="6305594"/>
            <a:ext cx="2474974" cy="332269"/>
          </a:xfrm>
          <a:prstGeom prst="rect">
            <a:avLst/>
          </a:prstGeom>
        </p:spPr>
      </p:pic>
      <p:pic>
        <p:nvPicPr>
          <p:cNvPr id="52" name="Picture 51">
            <a:extLst>
              <a:ext uri="{FF2B5EF4-FFF2-40B4-BE49-F238E27FC236}">
                <a16:creationId xmlns:a16="http://schemas.microsoft.com/office/drawing/2014/main" id="{07B0815B-E3E7-40BF-B226-FBD6F64740D5}"/>
              </a:ext>
            </a:extLst>
          </p:cNvPr>
          <p:cNvPicPr>
            <a:picLocks noChangeAspect="1"/>
          </p:cNvPicPr>
          <p:nvPr/>
        </p:nvPicPr>
        <p:blipFill>
          <a:blip r:embed="rId34"/>
          <a:stretch>
            <a:fillRect/>
          </a:stretch>
        </p:blipFill>
        <p:spPr>
          <a:xfrm>
            <a:off x="10515663" y="3677343"/>
            <a:ext cx="1433318" cy="530859"/>
          </a:xfrm>
          <a:prstGeom prst="rect">
            <a:avLst/>
          </a:prstGeom>
        </p:spPr>
      </p:pic>
      <p:pic>
        <p:nvPicPr>
          <p:cNvPr id="56" name="Picture 55">
            <a:extLst>
              <a:ext uri="{FF2B5EF4-FFF2-40B4-BE49-F238E27FC236}">
                <a16:creationId xmlns:a16="http://schemas.microsoft.com/office/drawing/2014/main" id="{7193C953-EFA6-44A0-9950-E5F36B39E371}"/>
              </a:ext>
            </a:extLst>
          </p:cNvPr>
          <p:cNvPicPr>
            <a:picLocks noChangeAspect="1"/>
          </p:cNvPicPr>
          <p:nvPr/>
        </p:nvPicPr>
        <p:blipFill>
          <a:blip r:embed="rId35"/>
          <a:stretch>
            <a:fillRect/>
          </a:stretch>
        </p:blipFill>
        <p:spPr>
          <a:xfrm>
            <a:off x="3578113" y="1982866"/>
            <a:ext cx="1625744" cy="562758"/>
          </a:xfrm>
          <a:prstGeom prst="rect">
            <a:avLst/>
          </a:prstGeom>
        </p:spPr>
      </p:pic>
      <p:pic>
        <p:nvPicPr>
          <p:cNvPr id="58" name="Picture 57">
            <a:extLst>
              <a:ext uri="{FF2B5EF4-FFF2-40B4-BE49-F238E27FC236}">
                <a16:creationId xmlns:a16="http://schemas.microsoft.com/office/drawing/2014/main" id="{FFC6FC7A-72C2-4F64-A054-5EF49FA39869}"/>
              </a:ext>
            </a:extLst>
          </p:cNvPr>
          <p:cNvPicPr>
            <a:picLocks noChangeAspect="1"/>
          </p:cNvPicPr>
          <p:nvPr/>
        </p:nvPicPr>
        <p:blipFill>
          <a:blip r:embed="rId36"/>
          <a:stretch>
            <a:fillRect/>
          </a:stretch>
        </p:blipFill>
        <p:spPr>
          <a:xfrm>
            <a:off x="10791504" y="5619060"/>
            <a:ext cx="1104900" cy="838200"/>
          </a:xfrm>
          <a:prstGeom prst="rect">
            <a:avLst/>
          </a:prstGeom>
        </p:spPr>
      </p:pic>
      <p:pic>
        <p:nvPicPr>
          <p:cNvPr id="60" name="Picture 59">
            <a:extLst>
              <a:ext uri="{FF2B5EF4-FFF2-40B4-BE49-F238E27FC236}">
                <a16:creationId xmlns:a16="http://schemas.microsoft.com/office/drawing/2014/main" id="{41751559-81CC-4B70-BBE1-AA05BD31A411}"/>
              </a:ext>
            </a:extLst>
          </p:cNvPr>
          <p:cNvPicPr>
            <a:picLocks noChangeAspect="1"/>
          </p:cNvPicPr>
          <p:nvPr/>
        </p:nvPicPr>
        <p:blipFill>
          <a:blip r:embed="rId37"/>
          <a:stretch>
            <a:fillRect/>
          </a:stretch>
        </p:blipFill>
        <p:spPr>
          <a:xfrm>
            <a:off x="8676596" y="1056824"/>
            <a:ext cx="1440774" cy="803263"/>
          </a:xfrm>
          <a:prstGeom prst="rect">
            <a:avLst/>
          </a:prstGeom>
        </p:spPr>
      </p:pic>
      <p:pic>
        <p:nvPicPr>
          <p:cNvPr id="64" name="Picture 63">
            <a:extLst>
              <a:ext uri="{FF2B5EF4-FFF2-40B4-BE49-F238E27FC236}">
                <a16:creationId xmlns:a16="http://schemas.microsoft.com/office/drawing/2014/main" id="{621F85DB-8F48-4D57-A937-46959CBB90AF}"/>
              </a:ext>
            </a:extLst>
          </p:cNvPr>
          <p:cNvPicPr>
            <a:picLocks noChangeAspect="1"/>
          </p:cNvPicPr>
          <p:nvPr/>
        </p:nvPicPr>
        <p:blipFill>
          <a:blip r:embed="rId38"/>
          <a:stretch>
            <a:fillRect/>
          </a:stretch>
        </p:blipFill>
        <p:spPr>
          <a:xfrm>
            <a:off x="4610455" y="6147068"/>
            <a:ext cx="1517785" cy="586989"/>
          </a:xfrm>
          <a:prstGeom prst="rect">
            <a:avLst/>
          </a:prstGeom>
        </p:spPr>
      </p:pic>
      <p:pic>
        <p:nvPicPr>
          <p:cNvPr id="66" name="Picture 65">
            <a:extLst>
              <a:ext uri="{FF2B5EF4-FFF2-40B4-BE49-F238E27FC236}">
                <a16:creationId xmlns:a16="http://schemas.microsoft.com/office/drawing/2014/main" id="{59D03EB5-58A9-43D6-A68E-A2941D876579}"/>
              </a:ext>
            </a:extLst>
          </p:cNvPr>
          <p:cNvPicPr>
            <a:picLocks noChangeAspect="1"/>
          </p:cNvPicPr>
          <p:nvPr/>
        </p:nvPicPr>
        <p:blipFill>
          <a:blip r:embed="rId39"/>
          <a:stretch>
            <a:fillRect/>
          </a:stretch>
        </p:blipFill>
        <p:spPr>
          <a:xfrm>
            <a:off x="349338" y="6277774"/>
            <a:ext cx="1628909" cy="419822"/>
          </a:xfrm>
          <a:prstGeom prst="rect">
            <a:avLst/>
          </a:prstGeom>
        </p:spPr>
      </p:pic>
      <p:pic>
        <p:nvPicPr>
          <p:cNvPr id="68" name="Picture 67">
            <a:extLst>
              <a:ext uri="{FF2B5EF4-FFF2-40B4-BE49-F238E27FC236}">
                <a16:creationId xmlns:a16="http://schemas.microsoft.com/office/drawing/2014/main" id="{50F25970-45A5-43FD-B3FF-4A39760F7DF0}"/>
              </a:ext>
            </a:extLst>
          </p:cNvPr>
          <p:cNvPicPr>
            <a:picLocks noChangeAspect="1"/>
          </p:cNvPicPr>
          <p:nvPr/>
        </p:nvPicPr>
        <p:blipFill>
          <a:blip r:embed="rId40"/>
          <a:stretch>
            <a:fillRect/>
          </a:stretch>
        </p:blipFill>
        <p:spPr>
          <a:xfrm>
            <a:off x="11241195" y="2758069"/>
            <a:ext cx="777629" cy="777629"/>
          </a:xfrm>
          <a:prstGeom prst="rect">
            <a:avLst/>
          </a:prstGeom>
        </p:spPr>
      </p:pic>
      <p:pic>
        <p:nvPicPr>
          <p:cNvPr id="70" name="Picture 69">
            <a:extLst>
              <a:ext uri="{FF2B5EF4-FFF2-40B4-BE49-F238E27FC236}">
                <a16:creationId xmlns:a16="http://schemas.microsoft.com/office/drawing/2014/main" id="{D9FDC187-9116-4B65-8DF7-9AB7444645D3}"/>
              </a:ext>
            </a:extLst>
          </p:cNvPr>
          <p:cNvPicPr>
            <a:picLocks noChangeAspect="1"/>
          </p:cNvPicPr>
          <p:nvPr/>
        </p:nvPicPr>
        <p:blipFill>
          <a:blip r:embed="rId41"/>
          <a:stretch>
            <a:fillRect/>
          </a:stretch>
        </p:blipFill>
        <p:spPr>
          <a:xfrm>
            <a:off x="10389482" y="1956048"/>
            <a:ext cx="1434007" cy="710544"/>
          </a:xfrm>
          <a:prstGeom prst="rect">
            <a:avLst/>
          </a:prstGeom>
        </p:spPr>
      </p:pic>
      <p:pic>
        <p:nvPicPr>
          <p:cNvPr id="72" name="Picture 71">
            <a:extLst>
              <a:ext uri="{FF2B5EF4-FFF2-40B4-BE49-F238E27FC236}">
                <a16:creationId xmlns:a16="http://schemas.microsoft.com/office/drawing/2014/main" id="{C8614F90-0C6B-4B50-A215-E4F8755017C5}"/>
              </a:ext>
            </a:extLst>
          </p:cNvPr>
          <p:cNvPicPr>
            <a:picLocks noChangeAspect="1"/>
          </p:cNvPicPr>
          <p:nvPr/>
        </p:nvPicPr>
        <p:blipFill>
          <a:blip r:embed="rId42"/>
          <a:stretch>
            <a:fillRect/>
          </a:stretch>
        </p:blipFill>
        <p:spPr>
          <a:xfrm>
            <a:off x="97662" y="3845790"/>
            <a:ext cx="1334734" cy="831211"/>
          </a:xfrm>
          <a:prstGeom prst="rect">
            <a:avLst/>
          </a:prstGeom>
        </p:spPr>
      </p:pic>
      <p:pic>
        <p:nvPicPr>
          <p:cNvPr id="74" name="Picture 73">
            <a:extLst>
              <a:ext uri="{FF2B5EF4-FFF2-40B4-BE49-F238E27FC236}">
                <a16:creationId xmlns:a16="http://schemas.microsoft.com/office/drawing/2014/main" id="{CD34EB95-630B-42F8-83AE-BB3955B89555}"/>
              </a:ext>
            </a:extLst>
          </p:cNvPr>
          <p:cNvPicPr>
            <a:picLocks noChangeAspect="1"/>
          </p:cNvPicPr>
          <p:nvPr/>
        </p:nvPicPr>
        <p:blipFill>
          <a:blip r:embed="rId43"/>
          <a:stretch>
            <a:fillRect/>
          </a:stretch>
        </p:blipFill>
        <p:spPr>
          <a:xfrm>
            <a:off x="2309881" y="6140827"/>
            <a:ext cx="1968940" cy="509988"/>
          </a:xfrm>
          <a:prstGeom prst="rect">
            <a:avLst/>
          </a:prstGeom>
        </p:spPr>
      </p:pic>
      <p:pic>
        <p:nvPicPr>
          <p:cNvPr id="76" name="Picture 75">
            <a:extLst>
              <a:ext uri="{FF2B5EF4-FFF2-40B4-BE49-F238E27FC236}">
                <a16:creationId xmlns:a16="http://schemas.microsoft.com/office/drawing/2014/main" id="{2E020315-F2C3-439A-BE83-23FBAAB554BF}"/>
              </a:ext>
            </a:extLst>
          </p:cNvPr>
          <p:cNvPicPr>
            <a:picLocks noChangeAspect="1"/>
          </p:cNvPicPr>
          <p:nvPr/>
        </p:nvPicPr>
        <p:blipFill>
          <a:blip r:embed="rId44"/>
          <a:stretch>
            <a:fillRect/>
          </a:stretch>
        </p:blipFill>
        <p:spPr>
          <a:xfrm>
            <a:off x="225901" y="1915121"/>
            <a:ext cx="2030446" cy="597190"/>
          </a:xfrm>
          <a:prstGeom prst="rect">
            <a:avLst/>
          </a:prstGeom>
        </p:spPr>
      </p:pic>
      <p:pic>
        <p:nvPicPr>
          <p:cNvPr id="1026" name="x_Picture 2">
            <a:extLst>
              <a:ext uri="{FF2B5EF4-FFF2-40B4-BE49-F238E27FC236}">
                <a16:creationId xmlns:a16="http://schemas.microsoft.com/office/drawing/2014/main" id="{18CAC7FF-B375-41C3-A53D-D246662BE616}"/>
              </a:ext>
            </a:extLst>
          </p:cNvPr>
          <p:cNvPicPr>
            <a:picLocks noChangeAspect="1" noChangeArrowheads="1"/>
          </p:cNvPicPr>
          <p:nvPr/>
        </p:nvPicPr>
        <p:blipFill>
          <a:blip r:embed="rId45">
            <a:extLst>
              <a:ext uri="{28A0092B-C50C-407E-A947-70E740481C1C}">
                <a14:useLocalDpi xmlns:a14="http://schemas.microsoft.com/office/drawing/2010/main" val="0"/>
              </a:ext>
            </a:extLst>
          </a:blip>
          <a:srcRect/>
          <a:stretch>
            <a:fillRect/>
          </a:stretch>
        </p:blipFill>
        <p:spPr bwMode="auto">
          <a:xfrm>
            <a:off x="8359838" y="2708974"/>
            <a:ext cx="1642143" cy="5405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3" name="Straight Connector 52">
            <a:extLst>
              <a:ext uri="{FF2B5EF4-FFF2-40B4-BE49-F238E27FC236}">
                <a16:creationId xmlns:a16="http://schemas.microsoft.com/office/drawing/2014/main" id="{2A27571E-BCD7-400D-9AB0-E5E20F79E94F}"/>
              </a:ext>
            </a:extLst>
          </p:cNvPr>
          <p:cNvCxnSpPr>
            <a:cxnSpLocks/>
          </p:cNvCxnSpPr>
          <p:nvPr/>
        </p:nvCxnSpPr>
        <p:spPr>
          <a:xfrm flipV="1">
            <a:off x="0" y="927766"/>
            <a:ext cx="12192000" cy="1107"/>
          </a:xfrm>
          <a:prstGeom prst="line">
            <a:avLst/>
          </a:prstGeom>
          <a:ln w="19050">
            <a:solidFill>
              <a:srgbClr val="002060"/>
            </a:solidFill>
          </a:ln>
        </p:spPr>
        <p:style>
          <a:lnRef idx="1">
            <a:schemeClr val="accent1"/>
          </a:lnRef>
          <a:fillRef idx="0">
            <a:schemeClr val="accent1"/>
          </a:fillRef>
          <a:effectRef idx="0">
            <a:schemeClr val="accent1"/>
          </a:effectRef>
          <a:fontRef idx="minor">
            <a:schemeClr val="tx1"/>
          </a:fontRef>
        </p:style>
      </p:cxnSp>
      <p:pic>
        <p:nvPicPr>
          <p:cNvPr id="2" name="Picture 2">
            <a:extLst>
              <a:ext uri="{FF2B5EF4-FFF2-40B4-BE49-F238E27FC236}">
                <a16:creationId xmlns:a16="http://schemas.microsoft.com/office/drawing/2014/main" id="{14C49910-F430-4E27-BF0F-552978123884}"/>
              </a:ext>
            </a:extLst>
          </p:cNvPr>
          <p:cNvPicPr>
            <a:picLocks noChangeAspect="1" noChangeArrowheads="1"/>
          </p:cNvPicPr>
          <p:nvPr/>
        </p:nvPicPr>
        <p:blipFill>
          <a:blip r:embed="rId46">
            <a:extLst>
              <a:ext uri="{28A0092B-C50C-407E-A947-70E740481C1C}">
                <a14:useLocalDpi xmlns:a14="http://schemas.microsoft.com/office/drawing/2010/main" val="0"/>
              </a:ext>
            </a:extLst>
          </a:blip>
          <a:srcRect/>
          <a:stretch>
            <a:fillRect/>
          </a:stretch>
        </p:blipFill>
        <p:spPr bwMode="auto">
          <a:xfrm>
            <a:off x="1851584" y="1195266"/>
            <a:ext cx="1609649" cy="39402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249000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8F6CDEBE-AEAA-477F-A2A0-67BA4FD6F7CC}"/>
              </a:ext>
            </a:extLst>
          </p:cNvPr>
          <p:cNvSpPr>
            <a:spLocks noGrp="1"/>
          </p:cNvSpPr>
          <p:nvPr>
            <p:ph type="sldNum" sz="quarter" idx="12"/>
          </p:nvPr>
        </p:nvSpPr>
        <p:spPr/>
        <p:txBody>
          <a:bodyPr/>
          <a:lstStyle/>
          <a:p>
            <a:fld id="{22BBE9A4-D686-48A6-A4A5-2908C4502078}" type="slidenum">
              <a:rPr lang="en-US" smtClean="0"/>
              <a:t>9</a:t>
            </a:fld>
            <a:endParaRPr lang="en-US" dirty="0"/>
          </a:p>
        </p:txBody>
      </p:sp>
      <p:sp>
        <p:nvSpPr>
          <p:cNvPr id="4" name="Text Placeholder 3">
            <a:extLst>
              <a:ext uri="{FF2B5EF4-FFF2-40B4-BE49-F238E27FC236}">
                <a16:creationId xmlns:a16="http://schemas.microsoft.com/office/drawing/2014/main" id="{9EAE8585-C1EC-4FF6-8913-11231E9A7320}"/>
              </a:ext>
            </a:extLst>
          </p:cNvPr>
          <p:cNvSpPr>
            <a:spLocks noGrp="1"/>
          </p:cNvSpPr>
          <p:nvPr>
            <p:ph type="body" idx="15"/>
          </p:nvPr>
        </p:nvSpPr>
        <p:spPr/>
        <p:txBody>
          <a:bodyPr/>
          <a:lstStyle/>
          <a:p>
            <a:r>
              <a:rPr lang="en-US" dirty="0"/>
              <a:t>New Services</a:t>
            </a:r>
          </a:p>
        </p:txBody>
      </p:sp>
      <p:pic>
        <p:nvPicPr>
          <p:cNvPr id="8" name="Picture 7">
            <a:extLst>
              <a:ext uri="{FF2B5EF4-FFF2-40B4-BE49-F238E27FC236}">
                <a16:creationId xmlns:a16="http://schemas.microsoft.com/office/drawing/2014/main" id="{85555FBF-BA1D-4ED9-A538-43BD38781F11}"/>
              </a:ext>
            </a:extLst>
          </p:cNvPr>
          <p:cNvPicPr>
            <a:picLocks noChangeAspect="1"/>
          </p:cNvPicPr>
          <p:nvPr/>
        </p:nvPicPr>
        <p:blipFill>
          <a:blip r:embed="rId3"/>
          <a:stretch>
            <a:fillRect/>
          </a:stretch>
        </p:blipFill>
        <p:spPr>
          <a:xfrm>
            <a:off x="186134" y="1596944"/>
            <a:ext cx="5909866" cy="4467430"/>
          </a:xfrm>
          <a:prstGeom prst="rect">
            <a:avLst/>
          </a:prstGeom>
        </p:spPr>
      </p:pic>
      <p:sp>
        <p:nvSpPr>
          <p:cNvPr id="13" name="Title 5">
            <a:extLst>
              <a:ext uri="{FF2B5EF4-FFF2-40B4-BE49-F238E27FC236}">
                <a16:creationId xmlns:a16="http://schemas.microsoft.com/office/drawing/2014/main" id="{F218F886-4417-429B-B602-92BBBDAD2189}"/>
              </a:ext>
            </a:extLst>
          </p:cNvPr>
          <p:cNvSpPr>
            <a:spLocks noGrp="1"/>
          </p:cNvSpPr>
          <p:nvPr>
            <p:ph type="title"/>
          </p:nvPr>
        </p:nvSpPr>
        <p:spPr>
          <a:xfrm>
            <a:off x="997986" y="551180"/>
            <a:ext cx="10709711" cy="419492"/>
          </a:xfrm>
        </p:spPr>
        <p:txBody>
          <a:bodyPr/>
          <a:lstStyle/>
          <a:p>
            <a:r>
              <a:rPr lang="en-US" dirty="0"/>
              <a:t>Lighting Design Service</a:t>
            </a:r>
          </a:p>
        </p:txBody>
      </p:sp>
      <p:sp>
        <p:nvSpPr>
          <p:cNvPr id="14" name="TextBox 13">
            <a:extLst>
              <a:ext uri="{FF2B5EF4-FFF2-40B4-BE49-F238E27FC236}">
                <a16:creationId xmlns:a16="http://schemas.microsoft.com/office/drawing/2014/main" id="{A5EB252D-3BB8-4948-AC7B-26EDB3FD1EE5}"/>
              </a:ext>
            </a:extLst>
          </p:cNvPr>
          <p:cNvSpPr txBox="1"/>
          <p:nvPr/>
        </p:nvSpPr>
        <p:spPr>
          <a:xfrm>
            <a:off x="6352841" y="1468474"/>
            <a:ext cx="5679799" cy="4724370"/>
          </a:xfrm>
          <a:prstGeom prst="rect">
            <a:avLst/>
          </a:prstGeom>
          <a:noFill/>
        </p:spPr>
        <p:txBody>
          <a:bodyPr wrap="square" rtlCol="0">
            <a:spAutoFit/>
          </a:bodyPr>
          <a:lstStyle/>
          <a:p>
            <a:pPr marL="285750" indent="-285750">
              <a:spcBef>
                <a:spcPts val="1000"/>
              </a:spcBef>
              <a:buFont typeface="Arial" panose="020B0604020202020204" pitchFamily="34" charset="0"/>
              <a:buChar char="•"/>
            </a:pPr>
            <a:r>
              <a:rPr lang="en-US" sz="2400" dirty="0">
                <a:solidFill>
                  <a:schemeClr val="tx1">
                    <a:lumMod val="65000"/>
                    <a:lumOff val="35000"/>
                  </a:schemeClr>
                </a:solidFill>
              </a:rPr>
              <a:t>Partnership with DMA Lighting - Boise ID</a:t>
            </a:r>
          </a:p>
          <a:p>
            <a:pPr marL="285750" indent="-285750">
              <a:spcBef>
                <a:spcPts val="1000"/>
              </a:spcBef>
              <a:buFont typeface="Arial" panose="020B0604020202020204" pitchFamily="34" charset="0"/>
              <a:buChar char="•"/>
            </a:pPr>
            <a:r>
              <a:rPr lang="en-US" sz="2400" dirty="0">
                <a:solidFill>
                  <a:schemeClr val="tx1">
                    <a:lumMod val="65000"/>
                    <a:lumOff val="35000"/>
                  </a:schemeClr>
                </a:solidFill>
              </a:rPr>
              <a:t>Detail SOW being added to new fee proposals</a:t>
            </a:r>
          </a:p>
          <a:p>
            <a:pPr marL="285750" indent="-285750">
              <a:spcBef>
                <a:spcPts val="1000"/>
              </a:spcBef>
              <a:buFont typeface="Arial" panose="020B0604020202020204" pitchFamily="34" charset="0"/>
              <a:buChar char="•"/>
            </a:pPr>
            <a:r>
              <a:rPr lang="en-US" sz="2400" dirty="0">
                <a:solidFill>
                  <a:schemeClr val="tx1">
                    <a:lumMod val="65000"/>
                    <a:lumOff val="35000"/>
                  </a:schemeClr>
                </a:solidFill>
              </a:rPr>
              <a:t>Deliverables:</a:t>
            </a:r>
          </a:p>
          <a:p>
            <a:pPr marL="742950" lvl="1" indent="-285750">
              <a:buFont typeface="Courier New" panose="02070309020205020404" pitchFamily="49" charset="0"/>
              <a:buChar char="o"/>
            </a:pPr>
            <a:r>
              <a:rPr lang="en-US" dirty="0">
                <a:solidFill>
                  <a:schemeClr val="tx1">
                    <a:lumMod val="65000"/>
                    <a:lumOff val="35000"/>
                  </a:schemeClr>
                </a:solidFill>
              </a:rPr>
              <a:t>Conceptual lighting layout in a PDF format</a:t>
            </a:r>
          </a:p>
          <a:p>
            <a:pPr marL="742950" lvl="1" indent="-285750">
              <a:buFont typeface="Courier New" panose="02070309020205020404" pitchFamily="49" charset="0"/>
              <a:buChar char="o"/>
            </a:pPr>
            <a:r>
              <a:rPr lang="en-US" dirty="0">
                <a:solidFill>
                  <a:schemeClr val="tx1">
                    <a:lumMod val="65000"/>
                    <a:lumOff val="35000"/>
                  </a:schemeClr>
                </a:solidFill>
              </a:rPr>
              <a:t>New light fixture placement with tags to fixture schedule</a:t>
            </a:r>
          </a:p>
          <a:p>
            <a:pPr marL="742950" lvl="1" indent="-285750">
              <a:buFont typeface="Courier New" panose="02070309020205020404" pitchFamily="49" charset="0"/>
              <a:buChar char="o"/>
            </a:pPr>
            <a:r>
              <a:rPr lang="en-US" dirty="0">
                <a:solidFill>
                  <a:schemeClr val="tx1">
                    <a:lumMod val="65000"/>
                    <a:lumOff val="35000"/>
                  </a:schemeClr>
                </a:solidFill>
              </a:rPr>
              <a:t>Lighting schedule showing power requirements</a:t>
            </a:r>
          </a:p>
          <a:p>
            <a:pPr marL="742950" lvl="1" indent="-285750">
              <a:buFont typeface="Courier New" panose="02070309020205020404" pitchFamily="49" charset="0"/>
              <a:buChar char="o"/>
            </a:pPr>
            <a:r>
              <a:rPr lang="en-US" dirty="0">
                <a:solidFill>
                  <a:schemeClr val="tx1">
                    <a:lumMod val="65000"/>
                    <a:lumOff val="35000"/>
                  </a:schemeClr>
                </a:solidFill>
              </a:rPr>
              <a:t>Specification sheet that corresponds to lighting schedule</a:t>
            </a:r>
          </a:p>
          <a:p>
            <a:pPr marL="342900" indent="-342900">
              <a:spcBef>
                <a:spcPts val="1000"/>
              </a:spcBef>
              <a:buFont typeface="Arial" panose="020B0604020202020204" pitchFamily="34" charset="0"/>
              <a:buChar char="•"/>
            </a:pPr>
            <a:r>
              <a:rPr lang="en-US" sz="2400" dirty="0">
                <a:solidFill>
                  <a:schemeClr val="tx1">
                    <a:lumMod val="65000"/>
                    <a:lumOff val="35000"/>
                  </a:schemeClr>
                </a:solidFill>
              </a:rPr>
              <a:t>Electrical Engineer is responsible for circuiting &amp; electrical plans for permitting</a:t>
            </a:r>
          </a:p>
          <a:p>
            <a:pPr marL="742950" lvl="1" indent="-285750">
              <a:buFont typeface="Courier New" panose="02070309020205020404" pitchFamily="49" charset="0"/>
              <a:buChar char="o"/>
            </a:pPr>
            <a:endParaRPr lang="en-US" sz="2400" dirty="0">
              <a:solidFill>
                <a:schemeClr val="tx1">
                  <a:lumMod val="65000"/>
                  <a:lumOff val="35000"/>
                </a:schemeClr>
              </a:solidFill>
            </a:endParaRPr>
          </a:p>
        </p:txBody>
      </p:sp>
    </p:spTree>
    <p:extLst>
      <p:ext uri="{BB962C8B-B14F-4D97-AF65-F5344CB8AC3E}">
        <p14:creationId xmlns:p14="http://schemas.microsoft.com/office/powerpoint/2010/main" val="24061619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UNFI_081921">
      <a:dk1>
        <a:sysClr val="windowText" lastClr="000000"/>
      </a:dk1>
      <a:lt1>
        <a:sysClr val="window" lastClr="FFFFFF"/>
      </a:lt1>
      <a:dk2>
        <a:srgbClr val="0F3D61"/>
      </a:dk2>
      <a:lt2>
        <a:srgbClr val="ABAEBA"/>
      </a:lt2>
      <a:accent1>
        <a:srgbClr val="6DB144"/>
      </a:accent1>
      <a:accent2>
        <a:srgbClr val="63544F"/>
      </a:accent2>
      <a:accent3>
        <a:srgbClr val="4EA4CD"/>
      </a:accent3>
      <a:accent4>
        <a:srgbClr val="00573F"/>
      </a:accent4>
      <a:accent5>
        <a:srgbClr val="E6F321"/>
      </a:accent5>
      <a:accent6>
        <a:srgbClr val="C5B9AC"/>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UNFI_Corp Template_Expanded_11.2021" id="{915EBF70-4005-4C34-8489-D23F2714C9DD}" vid="{05DBD424-B9ED-4980-A8F0-0344131FC79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5824CC7EB33534D9DD88DB85E4CE188" ma:contentTypeVersion="11" ma:contentTypeDescription="Create a new document." ma:contentTypeScope="" ma:versionID="cb77849c5d99109f9c9d6b54bf9c96c5">
  <xsd:schema xmlns:xsd="http://www.w3.org/2001/XMLSchema" xmlns:xs="http://www.w3.org/2001/XMLSchema" xmlns:p="http://schemas.microsoft.com/office/2006/metadata/properties" xmlns:ns2="be7696f6-6bdd-43ef-9e0b-dda2827012af" xmlns:ns3="1369ca0b-fae5-4f6d-afc1-bb4cf4788a39" targetNamespace="http://schemas.microsoft.com/office/2006/metadata/properties" ma:root="true" ma:fieldsID="82c6818dc1000a598d66cd2a30c0637d" ns2:_="" ns3:_="">
    <xsd:import namespace="be7696f6-6bdd-43ef-9e0b-dda2827012af"/>
    <xsd:import namespace="1369ca0b-fae5-4f6d-afc1-bb4cf4788a39"/>
    <xsd:element name="properties">
      <xsd:complexType>
        <xsd:sequence>
          <xsd:element name="documentManagement">
            <xsd:complexType>
              <xsd:all>
                <xsd:element ref="ns2:MediaServiceMetadata" minOccurs="0"/>
                <xsd:element ref="ns2:MediaServiceFastMetadata" minOccurs="0"/>
                <xsd:element ref="ns2:MediaServiceDateTaken" minOccurs="0"/>
                <xsd:element ref="ns3:SharedWithUsers" minOccurs="0"/>
                <xsd:element ref="ns3:SharedWithDetails" minOccurs="0"/>
                <xsd:element ref="ns2:MediaServiceAutoTags" minOccurs="0"/>
                <xsd:element ref="ns2:MediaServiceOCR" minOccurs="0"/>
                <xsd:element ref="ns2:MediaServiceLocation"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e7696f6-6bdd-43ef-9e0b-dda2827012a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3" nillable="true" ma:displayName="MediaServiceAutoTags" ma:internalName="MediaServiceAutoTags"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1369ca0b-fae5-4f6d-afc1-bb4cf4788a39"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B76A64D-0F90-4763-BFF4-3AE470F682AF}">
  <ds:schemaRefs>
    <ds:schemaRef ds:uri="http://purl.org/dc/dcmitype/"/>
    <ds:schemaRef ds:uri="http://schemas.openxmlformats.org/package/2006/metadata/core-properties"/>
    <ds:schemaRef ds:uri="http://schemas.microsoft.com/office/2006/documentManagement/types"/>
    <ds:schemaRef ds:uri="http://schemas.microsoft.com/office/infopath/2007/PartnerControls"/>
    <ds:schemaRef ds:uri="1369ca0b-fae5-4f6d-afc1-bb4cf4788a39"/>
    <ds:schemaRef ds:uri="http://purl.org/dc/terms/"/>
    <ds:schemaRef ds:uri="be7696f6-6bdd-43ef-9e0b-dda2827012af"/>
    <ds:schemaRef ds:uri="http://schemas.microsoft.com/office/2006/metadata/properties"/>
    <ds:schemaRef ds:uri="http://www.w3.org/XML/1998/namespace"/>
    <ds:schemaRef ds:uri="http://purl.org/dc/elements/1.1/"/>
  </ds:schemaRefs>
</ds:datastoreItem>
</file>

<file path=customXml/itemProps2.xml><?xml version="1.0" encoding="utf-8"?>
<ds:datastoreItem xmlns:ds="http://schemas.openxmlformats.org/officeDocument/2006/customXml" ds:itemID="{F6FA14FD-693E-4B57-9DE0-5D594A9524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e7696f6-6bdd-43ef-9e0b-dda2827012af"/>
    <ds:schemaRef ds:uri="1369ca0b-fae5-4f6d-afc1-bb4cf4788a3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5CB6894B-F587-4910-920E-2BF421D400DB}">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UNFI_Corp Template_Expanded_11.2021</Template>
  <TotalTime>3925</TotalTime>
  <Words>1275</Words>
  <Application>Microsoft Office PowerPoint</Application>
  <PresentationFormat>Widescreen</PresentationFormat>
  <Paragraphs>187</Paragraphs>
  <Slides>21</Slides>
  <Notes>2</Notes>
  <HiddenSlides>0</HiddenSlides>
  <MMClips>0</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Store Design &amp; Equipment</vt:lpstr>
      <vt:lpstr>PowerPoint Presentation</vt:lpstr>
      <vt:lpstr>Top 5 things customers want to experience in a grocery store</vt:lpstr>
      <vt:lpstr>50+ years grocery &amp; food service experience  Award winning designs  Leaders in innovative layouts &amp; solutions  Equipment experts in cost savings &amp; efficiencies  </vt:lpstr>
      <vt:lpstr>Our Design Process</vt:lpstr>
      <vt:lpstr>Deliverables &amp; Key Benefits</vt:lpstr>
      <vt:lpstr>Recent Project Deliverables</vt:lpstr>
      <vt:lpstr>Top National Account Vendors</vt:lpstr>
      <vt:lpstr>Lighting Design Service</vt:lpstr>
      <vt:lpstr>Equipment Catalogs</vt:lpstr>
      <vt:lpstr>Sullivan’s Marketplace, Gluckstadt MS</vt:lpstr>
      <vt:lpstr>Village Beach Market, Vero Beach FL</vt:lpstr>
      <vt:lpstr>Fredericksburg Food Coop, Fredericksburg VA</vt:lpstr>
      <vt:lpstr>Hugo’s Pure Market, Grand Forks ND </vt:lpstr>
      <vt:lpstr>Cub, Minneapolis MN </vt:lpstr>
      <vt:lpstr>The Market @ 25th, Richmond VA </vt:lpstr>
      <vt:lpstr>Corner Market, Hattiesburg MS </vt:lpstr>
      <vt:lpstr>Palubicki’s, Fosston MN </vt:lpstr>
      <vt:lpstr>What Our Customers Say</vt:lpstr>
      <vt:lpstr>Contact Information and Marketing Videos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Jeff J.</dc:creator>
  <cp:lastModifiedBy>Miller, Jeff J.</cp:lastModifiedBy>
  <cp:revision>162</cp:revision>
  <dcterms:created xsi:type="dcterms:W3CDTF">2021-11-12T13:19:50Z</dcterms:created>
  <dcterms:modified xsi:type="dcterms:W3CDTF">2023-08-30T19:37:42Z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0x010100E5824CC7EB33534D9DD88DB85E4CE188</vt:lpwstr>
  </property>
</Properties>
</file>